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6" r:id="rId2"/>
    <p:sldId id="272" r:id="rId3"/>
    <p:sldId id="258" r:id="rId4"/>
    <p:sldId id="259" r:id="rId5"/>
    <p:sldId id="268" r:id="rId6"/>
    <p:sldId id="260" r:id="rId7"/>
    <p:sldId id="261" r:id="rId8"/>
    <p:sldId id="262" r:id="rId9"/>
    <p:sldId id="275" r:id="rId10"/>
    <p:sldId id="270" r:id="rId11"/>
  </p:sldIdLst>
  <p:sldSz cx="9144000" cy="6858000" type="screen4x3"/>
  <p:notesSz cx="6858000" cy="9144000"/>
  <p:defaultTextStyle>
    <a:defPPr>
      <a:defRPr lang="he-I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18">
          <p15:clr>
            <a:srgbClr val="A4A3A4"/>
          </p15:clr>
        </p15:guide>
        <p15:guide id="2" pos="551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החלפונים" initials="" lastIdx="0" clrIdx="0"/>
  <p:cmAuthor id="2" name="החלפונים" initials="ה" lastIdx="13" clrIdx="1">
    <p:extLst>
      <p:ext uri="{19B8F6BF-5375-455C-9EA6-DF929625EA0E}">
        <p15:presenceInfo xmlns:p15="http://schemas.microsoft.com/office/powerpoint/2012/main" userId="החלפונים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BE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621F02-93E6-4DAE-B1D4-10899FD8EA3D}" v="5" dt="2022-06-21T10:38:19.3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09"/>
  </p:normalViewPr>
  <p:slideViewPr>
    <p:cSldViewPr showGuides="1">
      <p:cViewPr varScale="1">
        <p:scale>
          <a:sx n="86" d="100"/>
          <a:sy n="86" d="100"/>
        </p:scale>
        <p:origin x="1382" y="58"/>
      </p:cViewPr>
      <p:guideLst>
        <p:guide orient="horz" pos="618"/>
        <p:guide pos="551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vi Cohen" userId="e48e9c8883730973" providerId="LiveId" clId="{20621F02-93E6-4DAE-B1D4-10899FD8EA3D}"/>
    <pc:docChg chg="custSel modSld">
      <pc:chgData name="Navi Cohen" userId="e48e9c8883730973" providerId="LiveId" clId="{20621F02-93E6-4DAE-B1D4-10899FD8EA3D}" dt="2022-06-21T10:38:19.341" v="142" actId="1076"/>
      <pc:docMkLst>
        <pc:docMk/>
      </pc:docMkLst>
      <pc:sldChg chg="modSp mod">
        <pc:chgData name="Navi Cohen" userId="e48e9c8883730973" providerId="LiveId" clId="{20621F02-93E6-4DAE-B1D4-10899FD8EA3D}" dt="2022-06-21T10:38:19.341" v="142" actId="1076"/>
        <pc:sldMkLst>
          <pc:docMk/>
          <pc:sldMk cId="0" sldId="261"/>
        </pc:sldMkLst>
        <pc:spChg chg="mod">
          <ac:chgData name="Navi Cohen" userId="e48e9c8883730973" providerId="LiveId" clId="{20621F02-93E6-4DAE-B1D4-10899FD8EA3D}" dt="2022-06-21T10:38:19.341" v="142" actId="1076"/>
          <ac:spMkLst>
            <pc:docMk/>
            <pc:sldMk cId="0" sldId="261"/>
            <ac:spMk id="36" creationId="{5B5B87EF-4624-493A-B9F3-AD19FA7D0D85}"/>
          </ac:spMkLst>
        </pc:spChg>
        <pc:spChg chg="mod">
          <ac:chgData name="Navi Cohen" userId="e48e9c8883730973" providerId="LiveId" clId="{20621F02-93E6-4DAE-B1D4-10899FD8EA3D}" dt="2022-06-21T10:38:19.341" v="142" actId="1076"/>
          <ac:spMkLst>
            <pc:docMk/>
            <pc:sldMk cId="0" sldId="261"/>
            <ac:spMk id="37" creationId="{6DA12BB2-490B-484A-927E-10EAD1F9013C}"/>
          </ac:spMkLst>
        </pc:spChg>
        <pc:grpChg chg="mod">
          <ac:chgData name="Navi Cohen" userId="e48e9c8883730973" providerId="LiveId" clId="{20621F02-93E6-4DAE-B1D4-10899FD8EA3D}" dt="2022-06-21T10:38:19.341" v="142" actId="1076"/>
          <ac:grpSpMkLst>
            <pc:docMk/>
            <pc:sldMk cId="0" sldId="261"/>
            <ac:grpSpMk id="6" creationId="{7BD45E1D-5E30-B44D-93E3-B33B15521F39}"/>
          </ac:grpSpMkLst>
        </pc:grpChg>
      </pc:sldChg>
      <pc:sldChg chg="addSp delSp modSp mod">
        <pc:chgData name="Navi Cohen" userId="e48e9c8883730973" providerId="LiveId" clId="{20621F02-93E6-4DAE-B1D4-10899FD8EA3D}" dt="2022-06-08T09:07:52.125" v="136" actId="20577"/>
        <pc:sldMkLst>
          <pc:docMk/>
          <pc:sldMk cId="1121686865" sldId="275"/>
        </pc:sldMkLst>
        <pc:spChg chg="mod">
          <ac:chgData name="Navi Cohen" userId="e48e9c8883730973" providerId="LiveId" clId="{20621F02-93E6-4DAE-B1D4-10899FD8EA3D}" dt="2022-06-08T09:07:52.125" v="136" actId="20577"/>
          <ac:spMkLst>
            <pc:docMk/>
            <pc:sldMk cId="1121686865" sldId="275"/>
            <ac:spMk id="4" creationId="{91AE6DE4-240F-C63C-0E3F-6B6922BC7CB9}"/>
          </ac:spMkLst>
        </pc:spChg>
        <pc:picChg chg="del">
          <ac:chgData name="Navi Cohen" userId="e48e9c8883730973" providerId="LiveId" clId="{20621F02-93E6-4DAE-B1D4-10899FD8EA3D}" dt="2022-06-08T09:04:23.092" v="109" actId="478"/>
          <ac:picMkLst>
            <pc:docMk/>
            <pc:sldMk cId="1121686865" sldId="275"/>
            <ac:picMk id="3" creationId="{8C482391-98F4-29A9-2CEF-184B349DB823}"/>
          </ac:picMkLst>
        </pc:picChg>
        <pc:picChg chg="add del mod modCrop">
          <ac:chgData name="Navi Cohen" userId="e48e9c8883730973" providerId="LiveId" clId="{20621F02-93E6-4DAE-B1D4-10899FD8EA3D}" dt="2022-06-08T09:05:09.858" v="112" actId="478"/>
          <ac:picMkLst>
            <pc:docMk/>
            <pc:sldMk cId="1121686865" sldId="275"/>
            <ac:picMk id="5" creationId="{1FED2352-17A4-F5E9-3B56-7D85A6D45146}"/>
          </ac:picMkLst>
        </pc:picChg>
        <pc:picChg chg="add mod ord">
          <ac:chgData name="Navi Cohen" userId="e48e9c8883730973" providerId="LiveId" clId="{20621F02-93E6-4DAE-B1D4-10899FD8EA3D}" dt="2022-06-08T09:06:52.354" v="118" actId="1076"/>
          <ac:picMkLst>
            <pc:docMk/>
            <pc:sldMk cId="1121686865" sldId="275"/>
            <ac:picMk id="8" creationId="{0AAE29C5-1C77-6F4B-25CA-570C9376606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BB7CA7-368F-9943-852B-4B5EDC910F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364C64-2D3C-6843-BBC1-387D851558B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pPr>
              <a:defRPr/>
            </a:pPr>
            <a:fld id="{1B550F44-A6E9-4640-B758-4725362C8405}" type="datetimeFigureOut">
              <a:rPr lang="he-IL"/>
              <a:pPr>
                <a:defRPr/>
              </a:pPr>
              <a:t>כ"ב/סיון/תשפ"ב</a:t>
            </a:fld>
            <a:endParaRPr lang="he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E1514D-C407-3C42-B155-BE3BB0AC83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64411C-F780-414E-A41D-B88A452F157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pPr>
              <a:defRPr/>
            </a:pPr>
            <a:fld id="{79E2622C-8CEE-C444-AB14-29E513E7E6B8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7BE19A5-0A3C-9249-8CD9-BF1CF89544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08F2FA-A092-FF44-9521-D4A534A7545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pPr>
              <a:defRPr/>
            </a:pPr>
            <a:fld id="{34C45027-C6EF-C94D-AAE3-58AE917FD88E}" type="datetimeFigureOut">
              <a:rPr lang="he-IL"/>
              <a:pPr>
                <a:defRPr/>
              </a:pPr>
              <a:t>כ"ב/סיון/תשפ"ב</a:t>
            </a:fld>
            <a:endParaRPr lang="he-IL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0F718D1-AA43-3C41-A63B-B432A61947E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he-IL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A06453C-B6A8-D348-B26C-8E37DE98CB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7329BB-2D3E-D54F-8023-E0A165CA10F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C4E24E-34E8-BE4E-B105-9737E91BD9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pPr>
              <a:defRPr/>
            </a:pPr>
            <a:fld id="{C33A82A8-4B12-9E44-9FC4-67184473D575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61091BCD-9C7B-9640-93D2-E4AC0C4B73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B9938197-016D-5D42-A417-56DDB98D5A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altLang="en-US"/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7026A89C-0E14-AC4A-B13D-73608F1418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6F3C0B6-8910-4142-A1FA-1A7500258F03}" type="slidenum">
              <a:rPr lang="he-IL" altLang="en-US" smtClean="0"/>
              <a:pPr/>
              <a:t>1</a:t>
            </a:fld>
            <a:endParaRPr lang="he-IL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>
            <a:extLst>
              <a:ext uri="{FF2B5EF4-FFF2-40B4-BE49-F238E27FC236}">
                <a16:creationId xmlns:a16="http://schemas.microsoft.com/office/drawing/2014/main" id="{2AD4CC58-139A-0346-9E6A-784CB533BD0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>
            <a:extLst>
              <a:ext uri="{FF2B5EF4-FFF2-40B4-BE49-F238E27FC236}">
                <a16:creationId xmlns:a16="http://schemas.microsoft.com/office/drawing/2014/main" id="{B3F30E76-6793-9845-A048-EA10B3C8A4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altLang="en-US"/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052D925E-8CA9-A946-B71F-EE7CEFEDFE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E499D68-4989-274C-8F4F-AEAA58282852}" type="slidenum">
              <a:rPr lang="he-IL" altLang="en-US" smtClean="0"/>
              <a:pPr/>
              <a:t>2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3935380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>
            <a:extLst>
              <a:ext uri="{FF2B5EF4-FFF2-40B4-BE49-F238E27FC236}">
                <a16:creationId xmlns:a16="http://schemas.microsoft.com/office/drawing/2014/main" id="{2AD4CC58-139A-0346-9E6A-784CB533BD0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>
            <a:extLst>
              <a:ext uri="{FF2B5EF4-FFF2-40B4-BE49-F238E27FC236}">
                <a16:creationId xmlns:a16="http://schemas.microsoft.com/office/drawing/2014/main" id="{B3F30E76-6793-9845-A048-EA10B3C8A4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altLang="en-US"/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052D925E-8CA9-A946-B71F-EE7CEFEDFE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E499D68-4989-274C-8F4F-AEAA58282852}" type="slidenum">
              <a:rPr lang="he-IL" altLang="en-US" smtClean="0"/>
              <a:pPr/>
              <a:t>5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115937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7BC3939-B82A-8544-9386-3FC1ED88C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C27FB67-1F6E-A443-B78B-01F648DD9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36FB033-308C-7847-8D0A-5618C622A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424E9-81D0-764D-A14E-AB72BD36F759}" type="slidenum">
              <a:rPr lang="he-IL" altLang="en-US"/>
              <a:pPr>
                <a:defRPr/>
              </a:pPr>
              <a:t>‹#›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2417816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86F754E-F82E-BF49-BBD1-D5F5C431E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260D3CC-1AFD-1C49-9A6F-32A88C062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7628762-F68C-294E-928B-ED2320768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C274D-1BEF-EF4A-9F6F-C51F8DFFA2AD}" type="slidenum">
              <a:rPr lang="he-IL" altLang="en-US"/>
              <a:pPr>
                <a:defRPr/>
              </a:pPr>
              <a:t>‹#›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3135516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64416D2-314F-5C46-A062-14334C5FE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2E3685E-857B-D847-9AA4-FC4C85EF6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B6FDFBE-111B-3C45-BB3E-9BAC7792E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D26A2-E8DC-4B45-B6FC-266B6C93C92A}" type="slidenum">
              <a:rPr lang="he-IL" altLang="en-US"/>
              <a:pPr>
                <a:defRPr/>
              </a:pPr>
              <a:t>‹#›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1813033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B9C8AAB-ACB6-D841-B0B4-4B07D392F7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9" y="5945699"/>
            <a:ext cx="1224260" cy="74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hape 17">
            <a:extLst>
              <a:ext uri="{FF2B5EF4-FFF2-40B4-BE49-F238E27FC236}">
                <a16:creationId xmlns:a16="http://schemas.microsoft.com/office/drawing/2014/main" id="{A17DDE76-CAE3-D249-8AC3-831CD0FA9C8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786563"/>
            <a:ext cx="9144000" cy="71437"/>
          </a:xfrm>
          <a:prstGeom prst="rect">
            <a:avLst/>
          </a:prstGeom>
          <a:solidFill>
            <a:srgbClr val="8ABE40"/>
          </a:solid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>
              <a:defRPr/>
            </a:pPr>
            <a:endParaRPr lang="en-US" altLang="en-US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F6354968-3285-0641-91B2-0B847B516FCF}"/>
              </a:ext>
            </a:extLst>
          </p:cNvPr>
          <p:cNvSpPr txBox="1">
            <a:spLocks/>
          </p:cNvSpPr>
          <p:nvPr userDrawn="1"/>
        </p:nvSpPr>
        <p:spPr>
          <a:xfrm>
            <a:off x="8532813" y="6305550"/>
            <a:ext cx="1000125" cy="387350"/>
          </a:xfrm>
          <a:prstGeom prst="rect">
            <a:avLst/>
          </a:prstGeom>
        </p:spPr>
        <p:txBody>
          <a:bodyPr anchor="ctr"/>
          <a:lstStyle>
            <a:defPPr>
              <a:defRPr lang="he-I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2A6605F-4C7B-C847-96D3-EDFAAA5909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617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1778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6B0168B-7445-AE4A-AB04-07BDA995A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8A36357-E1A9-2E49-9DEB-D165D5015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C61BA91-D869-B34D-A808-5B8A8D9D5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073AD-70AC-B548-9FA5-6A06FD8E0A8F}" type="slidenum">
              <a:rPr lang="he-IL" altLang="en-US"/>
              <a:pPr>
                <a:defRPr/>
              </a:pPr>
              <a:t>‹#›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3159610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5DFBD97-9128-5E46-A52C-2DD4EACE5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2E12C35-9B5E-CB44-9626-279A28333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AE2561D-7295-A144-870A-D2B6F45E3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194EE-7BA6-D848-AE23-68D4C30806A1}" type="slidenum">
              <a:rPr lang="he-IL" altLang="en-US"/>
              <a:pPr>
                <a:defRPr/>
              </a:pPr>
              <a:t>‹#›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44154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3">
            <a:extLst>
              <a:ext uri="{FF2B5EF4-FFF2-40B4-BE49-F238E27FC236}">
                <a16:creationId xmlns:a16="http://schemas.microsoft.com/office/drawing/2014/main" id="{5D034FB7-DE93-EE42-BC74-E943F2CBD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כותרת תחתונה 4">
            <a:extLst>
              <a:ext uri="{FF2B5EF4-FFF2-40B4-BE49-F238E27FC236}">
                <a16:creationId xmlns:a16="http://schemas.microsoft.com/office/drawing/2014/main" id="{A6F21134-6F3F-BD4B-ACD7-42E9850E2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>
            <a:extLst>
              <a:ext uri="{FF2B5EF4-FFF2-40B4-BE49-F238E27FC236}">
                <a16:creationId xmlns:a16="http://schemas.microsoft.com/office/drawing/2014/main" id="{655C0ACC-216A-4C4D-95E0-A1DDD072A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8EE85-6BF1-DA4D-82AF-23C0FDD48C28}" type="slidenum">
              <a:rPr lang="he-IL" altLang="en-US"/>
              <a:pPr>
                <a:defRPr/>
              </a:pPr>
              <a:t>‹#›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485217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3">
            <a:extLst>
              <a:ext uri="{FF2B5EF4-FFF2-40B4-BE49-F238E27FC236}">
                <a16:creationId xmlns:a16="http://schemas.microsoft.com/office/drawing/2014/main" id="{7CC84CCB-17DF-4941-B498-45C3D3889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8" name="מציין מיקום של כותרת תחתונה 4">
            <a:extLst>
              <a:ext uri="{FF2B5EF4-FFF2-40B4-BE49-F238E27FC236}">
                <a16:creationId xmlns:a16="http://schemas.microsoft.com/office/drawing/2014/main" id="{8C3C09CE-9592-4143-9755-836E43941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9" name="מציין מיקום של מספר שקופית 5">
            <a:extLst>
              <a:ext uri="{FF2B5EF4-FFF2-40B4-BE49-F238E27FC236}">
                <a16:creationId xmlns:a16="http://schemas.microsoft.com/office/drawing/2014/main" id="{D33C5652-0434-2C47-AD02-5F87A2368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273A6-BD32-6949-92D3-9DADBCE47777}" type="slidenum">
              <a:rPr lang="he-IL" altLang="en-US"/>
              <a:pPr>
                <a:defRPr/>
              </a:pPr>
              <a:t>‹#›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4109668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3">
            <a:extLst>
              <a:ext uri="{FF2B5EF4-FFF2-40B4-BE49-F238E27FC236}">
                <a16:creationId xmlns:a16="http://schemas.microsoft.com/office/drawing/2014/main" id="{F9A96A1D-0B2C-4141-A59A-6599D4C72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מציין מיקום של כותרת תחתונה 4">
            <a:extLst>
              <a:ext uri="{FF2B5EF4-FFF2-40B4-BE49-F238E27FC236}">
                <a16:creationId xmlns:a16="http://schemas.microsoft.com/office/drawing/2014/main" id="{0CDC4FAA-1ABF-264D-B94B-930BBE8A5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מציין מיקום של מספר שקופית 5">
            <a:extLst>
              <a:ext uri="{FF2B5EF4-FFF2-40B4-BE49-F238E27FC236}">
                <a16:creationId xmlns:a16="http://schemas.microsoft.com/office/drawing/2014/main" id="{04DB01E0-BFAC-5649-AFCF-94DE9C555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11549-CAD6-774D-B55D-F93822C51683}" type="slidenum">
              <a:rPr lang="he-IL" altLang="en-US"/>
              <a:pPr>
                <a:defRPr/>
              </a:pPr>
              <a:t>‹#›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1584926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3">
            <a:extLst>
              <a:ext uri="{FF2B5EF4-FFF2-40B4-BE49-F238E27FC236}">
                <a16:creationId xmlns:a16="http://schemas.microsoft.com/office/drawing/2014/main" id="{548C4E76-19A7-B746-9B7D-C23F5810A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מציין מיקום של כותרת תחתונה 4">
            <a:extLst>
              <a:ext uri="{FF2B5EF4-FFF2-40B4-BE49-F238E27FC236}">
                <a16:creationId xmlns:a16="http://schemas.microsoft.com/office/drawing/2014/main" id="{C85592EF-B5B4-1245-B213-559FEADA7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מציין מיקום של מספר שקופית 5">
            <a:extLst>
              <a:ext uri="{FF2B5EF4-FFF2-40B4-BE49-F238E27FC236}">
                <a16:creationId xmlns:a16="http://schemas.microsoft.com/office/drawing/2014/main" id="{ED3BF923-ED2A-DA46-B3F4-5E1443C29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D484E-FABE-D544-90FF-9DA3F5C73392}" type="slidenum">
              <a:rPr lang="he-IL" altLang="en-US"/>
              <a:pPr>
                <a:defRPr/>
              </a:pPr>
              <a:t>‹#›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1374952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3">
            <a:extLst>
              <a:ext uri="{FF2B5EF4-FFF2-40B4-BE49-F238E27FC236}">
                <a16:creationId xmlns:a16="http://schemas.microsoft.com/office/drawing/2014/main" id="{C7BA8676-33C6-8641-85CA-A6B872D0C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כותרת תחתונה 4">
            <a:extLst>
              <a:ext uri="{FF2B5EF4-FFF2-40B4-BE49-F238E27FC236}">
                <a16:creationId xmlns:a16="http://schemas.microsoft.com/office/drawing/2014/main" id="{4FA68CB6-28E1-7248-8761-45D085351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>
            <a:extLst>
              <a:ext uri="{FF2B5EF4-FFF2-40B4-BE49-F238E27FC236}">
                <a16:creationId xmlns:a16="http://schemas.microsoft.com/office/drawing/2014/main" id="{E28C55FE-223C-4140-A1B1-AE2760BFF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9CB38-E4A2-A747-8A93-E3B75562CF3F}" type="slidenum">
              <a:rPr lang="he-IL" altLang="en-US"/>
              <a:pPr>
                <a:defRPr/>
              </a:pPr>
              <a:t>‹#›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3195663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3">
            <a:extLst>
              <a:ext uri="{FF2B5EF4-FFF2-40B4-BE49-F238E27FC236}">
                <a16:creationId xmlns:a16="http://schemas.microsoft.com/office/drawing/2014/main" id="{ADC3071A-8C95-EB45-AF6E-B002212A5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כותרת תחתונה 4">
            <a:extLst>
              <a:ext uri="{FF2B5EF4-FFF2-40B4-BE49-F238E27FC236}">
                <a16:creationId xmlns:a16="http://schemas.microsoft.com/office/drawing/2014/main" id="{F2F19B68-6C51-2A44-AB49-CC700DE90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>
            <a:extLst>
              <a:ext uri="{FF2B5EF4-FFF2-40B4-BE49-F238E27FC236}">
                <a16:creationId xmlns:a16="http://schemas.microsoft.com/office/drawing/2014/main" id="{E0FB965D-A1D7-D34F-A576-E22BF2AB6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89A30-5BC8-A544-85BE-26CF91B682DA}" type="slidenum">
              <a:rPr lang="he-IL" altLang="en-US"/>
              <a:pPr>
                <a:defRPr/>
              </a:pPr>
              <a:t>‹#›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3145509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מציין מיקום של כותרת 1">
            <a:extLst>
              <a:ext uri="{FF2B5EF4-FFF2-40B4-BE49-F238E27FC236}">
                <a16:creationId xmlns:a16="http://schemas.microsoft.com/office/drawing/2014/main" id="{8AF205AD-619C-0F45-BCDB-51C49B92648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en-US"/>
              <a:t>לחץ כדי לערוך סגנון כותרת של תבנית בסיס</a:t>
            </a:r>
          </a:p>
        </p:txBody>
      </p:sp>
      <p:sp>
        <p:nvSpPr>
          <p:cNvPr id="1027" name="מציין מיקום טקסט 2">
            <a:extLst>
              <a:ext uri="{FF2B5EF4-FFF2-40B4-BE49-F238E27FC236}">
                <a16:creationId xmlns:a16="http://schemas.microsoft.com/office/drawing/2014/main" id="{C08539CB-C6A3-A04A-854D-E3EFD908A2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en-US"/>
              <a:t>לחץ כדי לערוך סגנונות טקסט של תבנית בסיס</a:t>
            </a:r>
          </a:p>
          <a:p>
            <a:pPr lvl="1"/>
            <a:r>
              <a:rPr lang="he-IL" altLang="en-US"/>
              <a:t>רמה שנייה</a:t>
            </a:r>
          </a:p>
          <a:p>
            <a:pPr lvl="2"/>
            <a:r>
              <a:rPr lang="he-IL" altLang="en-US"/>
              <a:t>רמה שלישית</a:t>
            </a:r>
          </a:p>
          <a:p>
            <a:pPr lvl="3"/>
            <a:r>
              <a:rPr lang="he-IL" altLang="en-US"/>
              <a:t>רמה רביעית</a:t>
            </a:r>
          </a:p>
          <a:p>
            <a:pPr lvl="4"/>
            <a:r>
              <a:rPr lang="he-IL" altLang="en-US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9752780-3939-324C-8FEE-82F8229ED7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6D6FA85-A6B7-5242-9732-22708A63CD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C4D22AC-A177-1344-81D2-B2B5D279A4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4FE3C01-0E5E-844F-A21A-5201AB00F301}" type="slidenum">
              <a:rPr lang="he-IL" altLang="en-US"/>
              <a:pPr>
                <a:defRPr/>
              </a:pPr>
              <a:t>‹#›</a:t>
            </a:fld>
            <a:endParaRPr lang="he-IL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</p:sldLayoutIdLst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hyperlink" Target="https://www.youtube.com/watch?v=KVNWM1PIBv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hyperlink" Target="https://www.youtube.com/watch?v=Z-Wy7_UXFb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i.org.il/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box.mai.org.il/" TargetMode="Externa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">
            <a:extLst>
              <a:ext uri="{FF2B5EF4-FFF2-40B4-BE49-F238E27FC236}">
                <a16:creationId xmlns:a16="http://schemas.microsoft.com/office/drawing/2014/main" id="{19D3DB23-4037-7A44-B56E-D6164DCAA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1771443"/>
            <a:ext cx="5431684" cy="331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Shape 17">
            <a:extLst>
              <a:ext uri="{FF2B5EF4-FFF2-40B4-BE49-F238E27FC236}">
                <a16:creationId xmlns:a16="http://schemas.microsoft.com/office/drawing/2014/main" id="{12F07BF8-4C97-9D47-80DE-35537E277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46000"/>
            <a:ext cx="9144000" cy="312000"/>
          </a:xfrm>
          <a:prstGeom prst="rect">
            <a:avLst/>
          </a:prstGeom>
          <a:solidFill>
            <a:srgbClr val="8ABE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ym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B2CF7B-268D-954D-819B-A68A346327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508104" y="4999542"/>
            <a:ext cx="3635896" cy="154645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01E71ED-086C-DA48-A004-B8B6461675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316484" cy="1410602"/>
          </a:xfrm>
          <a:prstGeom prst="rect">
            <a:avLst/>
          </a:prstGeom>
        </p:spPr>
      </p:pic>
      <p:pic>
        <p:nvPicPr>
          <p:cNvPr id="12" name="תמונה 6">
            <a:extLst>
              <a:ext uri="{FF2B5EF4-FFF2-40B4-BE49-F238E27FC236}">
                <a16:creationId xmlns:a16="http://schemas.microsoft.com/office/drawing/2014/main" id="{0CF04E00-CC2A-47FF-9F6E-DB7A0728D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375" y="292559"/>
            <a:ext cx="3535362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מציין מיקום תוכן 2">
            <a:extLst>
              <a:ext uri="{FF2B5EF4-FFF2-40B4-BE49-F238E27FC236}">
                <a16:creationId xmlns:a16="http://schemas.microsoft.com/office/drawing/2014/main" id="{B6F41688-876C-8946-A2C9-EA04539852C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38138" y="1493838"/>
            <a:ext cx="4089400" cy="3367176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he-IL" altLang="he-IL" sz="2400" b="1" dirty="0"/>
              <a:t>חובה להביא פסולת אלקטרונית וחשמלית </a:t>
            </a:r>
            <a:r>
              <a:rPr lang="he-IL" altLang="he-IL" sz="2400" b="1" dirty="0" err="1"/>
              <a:t>למיחזור</a:t>
            </a:r>
            <a:r>
              <a:rPr lang="he-IL" altLang="he-IL" sz="2400" b="1" dirty="0"/>
              <a:t> לפעילות </a:t>
            </a:r>
            <a:endParaRPr lang="en-US" altLang="en-US" sz="2400" b="1" dirty="0">
              <a:latin typeface="Heebo" pitchFamily="2" charset="-79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he-IL" altLang="en-US" sz="2400" dirty="0">
              <a:latin typeface="Arial" panose="020B06040202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he-IL" altLang="en-US" sz="2400" dirty="0">
                <a:latin typeface="Arial" panose="020B0604020202020204" pitchFamily="34" charset="0"/>
              </a:rPr>
              <a:t>כך, בזכותכם נשמור על הסביבה מהפסולת האלקטרונית המזהמת ונעשה שימוש חוזר בחומרי הגלם מהם היא מורכבת.</a:t>
            </a: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F6E4A570-C122-DD4F-9FE5-995822F93F6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46588" y="357188"/>
            <a:ext cx="4999037" cy="585787"/>
          </a:xfrm>
        </p:spPr>
        <p:txBody>
          <a:bodyPr/>
          <a:lstStyle/>
          <a:p>
            <a:pPr eaLnBrk="1" hangingPunct="1">
              <a:defRPr/>
            </a:pPr>
            <a:r>
              <a:rPr lang="he-IL" altLang="en-US" sz="33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תרומה לסביבה ולקהילה </a:t>
            </a:r>
          </a:p>
        </p:txBody>
      </p:sp>
      <p:grpSp>
        <p:nvGrpSpPr>
          <p:cNvPr id="31748" name="Group 17">
            <a:extLst>
              <a:ext uri="{FF2B5EF4-FFF2-40B4-BE49-F238E27FC236}">
                <a16:creationId xmlns:a16="http://schemas.microsoft.com/office/drawing/2014/main" id="{33096152-94E3-4845-8C1C-B134D1A4F0BC}"/>
              </a:ext>
            </a:extLst>
          </p:cNvPr>
          <p:cNvGrpSpPr>
            <a:grpSpLocks/>
          </p:cNvGrpSpPr>
          <p:nvPr/>
        </p:nvGrpSpPr>
        <p:grpSpPr bwMode="auto">
          <a:xfrm>
            <a:off x="4667727" y="2124993"/>
            <a:ext cx="3854450" cy="3887787"/>
            <a:chOff x="7413296" y="1751430"/>
            <a:chExt cx="970259" cy="97850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06D0300-4E33-1C44-901C-2DE7A012F803}"/>
                </a:ext>
              </a:extLst>
            </p:cNvPr>
            <p:cNvSpPr/>
            <p:nvPr/>
          </p:nvSpPr>
          <p:spPr>
            <a:xfrm>
              <a:off x="7426084" y="1751430"/>
              <a:ext cx="946282" cy="945742"/>
            </a:xfrm>
            <a:prstGeom prst="ellipse">
              <a:avLst/>
            </a:prstGeom>
            <a:solidFill>
              <a:srgbClr val="2A8C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 eaLnBrk="1" hangingPunct="1">
                <a:defRPr/>
              </a:pPr>
              <a:endParaRPr lang="en-US"/>
            </a:p>
          </p:txBody>
        </p:sp>
        <p:pic>
          <p:nvPicPr>
            <p:cNvPr id="31754" name="Picture 2">
              <a:extLst>
                <a:ext uri="{FF2B5EF4-FFF2-40B4-BE49-F238E27FC236}">
                  <a16:creationId xmlns:a16="http://schemas.microsoft.com/office/drawing/2014/main" id="{8F4920A1-7FB8-E44D-AF7D-85BBDCEF1E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3296" y="1759676"/>
              <a:ext cx="970259" cy="970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750" name="Picture 13">
            <a:extLst>
              <a:ext uri="{FF2B5EF4-FFF2-40B4-BE49-F238E27FC236}">
                <a16:creationId xmlns:a16="http://schemas.microsoft.com/office/drawing/2014/main" id="{2C2F8239-6584-134E-BF3B-2711270D4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4202" y="3880768"/>
            <a:ext cx="2062163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תמונה 10">
            <a:extLst>
              <a:ext uri="{FF2B5EF4-FFF2-40B4-BE49-F238E27FC236}">
                <a16:creationId xmlns:a16="http://schemas.microsoft.com/office/drawing/2014/main" id="{EC328090-A744-9040-A01B-21658E7BA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7988" y="6137275"/>
            <a:ext cx="531812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reeform 13">
            <a:extLst>
              <a:ext uri="{FF2B5EF4-FFF2-40B4-BE49-F238E27FC236}">
                <a16:creationId xmlns:a16="http://schemas.microsoft.com/office/drawing/2014/main" id="{4314C3AE-3647-8942-B03F-BBFCD7AA9839}"/>
              </a:ext>
            </a:extLst>
          </p:cNvPr>
          <p:cNvSpPr/>
          <p:nvPr/>
        </p:nvSpPr>
        <p:spPr>
          <a:xfrm>
            <a:off x="4427538" y="852488"/>
            <a:ext cx="5308600" cy="146050"/>
          </a:xfrm>
          <a:custGeom>
            <a:avLst/>
            <a:gdLst>
              <a:gd name="connsiteX0" fmla="*/ 4836160 w 4836160"/>
              <a:gd name="connsiteY0" fmla="*/ 142240 h 142240"/>
              <a:gd name="connsiteX1" fmla="*/ 558800 w 4836160"/>
              <a:gd name="connsiteY1" fmla="*/ 142240 h 142240"/>
              <a:gd name="connsiteX2" fmla="*/ 457200 w 4836160"/>
              <a:gd name="connsiteY2" fmla="*/ 0 h 142240"/>
              <a:gd name="connsiteX3" fmla="*/ 0 w 4836160"/>
              <a:gd name="connsiteY3" fmla="*/ 0 h 142240"/>
              <a:gd name="connsiteX0" fmla="*/ 5193980 w 5193980"/>
              <a:gd name="connsiteY0" fmla="*/ 152825 h 152825"/>
              <a:gd name="connsiteX1" fmla="*/ 558800 w 5193980"/>
              <a:gd name="connsiteY1" fmla="*/ 142240 h 152825"/>
              <a:gd name="connsiteX2" fmla="*/ 457200 w 5193980"/>
              <a:gd name="connsiteY2" fmla="*/ 0 h 152825"/>
              <a:gd name="connsiteX3" fmla="*/ 0 w 5193980"/>
              <a:gd name="connsiteY3" fmla="*/ 0 h 15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3980" h="152825">
                <a:moveTo>
                  <a:pt x="5193980" y="152825"/>
                </a:moveTo>
                <a:lnTo>
                  <a:pt x="558800" y="142240"/>
                </a:lnTo>
                <a:lnTo>
                  <a:pt x="457200" y="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8ABE40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he-I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כותרת 1">
            <a:extLst>
              <a:ext uri="{FF2B5EF4-FFF2-40B4-BE49-F238E27FC236}">
                <a16:creationId xmlns:a16="http://schemas.microsoft.com/office/drawing/2014/main" id="{372E7A39-AC1D-2B48-924F-025117D9A43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11638" y="415925"/>
            <a:ext cx="4645025" cy="533400"/>
          </a:xfrm>
        </p:spPr>
        <p:txBody>
          <a:bodyPr/>
          <a:lstStyle/>
          <a:p>
            <a:pPr algn="r">
              <a:defRPr/>
            </a:pPr>
            <a:r>
              <a:rPr lang="he-IL" altLang="en-US" sz="33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כל </a:t>
            </a:r>
            <a:r>
              <a:rPr lang="he-IL" altLang="en-US" sz="3300" spc="-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מיחזור</a:t>
            </a:r>
            <a:r>
              <a:rPr lang="he-IL" altLang="en-US" sz="33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מתחיל בסיפור</a:t>
            </a:r>
          </a:p>
        </p:txBody>
      </p:sp>
      <p:pic>
        <p:nvPicPr>
          <p:cNvPr id="18435" name="תמונה 2">
            <a:extLst>
              <a:ext uri="{FF2B5EF4-FFF2-40B4-BE49-F238E27FC236}">
                <a16:creationId xmlns:a16="http://schemas.microsoft.com/office/drawing/2014/main" id="{742EE24A-A8C1-1F44-ABEA-EC38A484C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9725" y="6172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eform 1">
            <a:extLst>
              <a:ext uri="{FF2B5EF4-FFF2-40B4-BE49-F238E27FC236}">
                <a16:creationId xmlns:a16="http://schemas.microsoft.com/office/drawing/2014/main" id="{92CFDF32-1E6D-EE40-A421-A24B9FF784FA}"/>
              </a:ext>
            </a:extLst>
          </p:cNvPr>
          <p:cNvSpPr/>
          <p:nvPr/>
        </p:nvSpPr>
        <p:spPr>
          <a:xfrm>
            <a:off x="4308475" y="844550"/>
            <a:ext cx="4943475" cy="136525"/>
          </a:xfrm>
          <a:custGeom>
            <a:avLst/>
            <a:gdLst>
              <a:gd name="connsiteX0" fmla="*/ 4836160 w 4836160"/>
              <a:gd name="connsiteY0" fmla="*/ 142240 h 142240"/>
              <a:gd name="connsiteX1" fmla="*/ 558800 w 4836160"/>
              <a:gd name="connsiteY1" fmla="*/ 142240 h 142240"/>
              <a:gd name="connsiteX2" fmla="*/ 457200 w 4836160"/>
              <a:gd name="connsiteY2" fmla="*/ 0 h 142240"/>
              <a:gd name="connsiteX3" fmla="*/ 0 w 4836160"/>
              <a:gd name="connsiteY3" fmla="*/ 0 h 14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6160" h="142240">
                <a:moveTo>
                  <a:pt x="4836160" y="142240"/>
                </a:moveTo>
                <a:lnTo>
                  <a:pt x="558800" y="142240"/>
                </a:lnTo>
                <a:lnTo>
                  <a:pt x="457200" y="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8ABE40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he-IL"/>
          </a:p>
        </p:txBody>
      </p:sp>
      <p:pic>
        <p:nvPicPr>
          <p:cNvPr id="4" name="תמונה 3">
            <a:hlinkClick r:id="rId4"/>
            <a:extLst>
              <a:ext uri="{FF2B5EF4-FFF2-40B4-BE49-F238E27FC236}">
                <a16:creationId xmlns:a16="http://schemas.microsoft.com/office/drawing/2014/main" id="{131E1003-B573-4785-A1A1-9A3510679D2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179"/>
          <a:stretch/>
        </p:blipFill>
        <p:spPr>
          <a:xfrm>
            <a:off x="607823" y="1196752"/>
            <a:ext cx="7928354" cy="422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27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כותרת 1">
            <a:extLst>
              <a:ext uri="{FF2B5EF4-FFF2-40B4-BE49-F238E27FC236}">
                <a16:creationId xmlns:a16="http://schemas.microsoft.com/office/drawing/2014/main" id="{BBAB4DD4-458D-B540-8817-60C7EC935E0E}"/>
              </a:ext>
            </a:extLst>
          </p:cNvPr>
          <p:cNvSpPr txBox="1">
            <a:spLocks/>
          </p:cNvSpPr>
          <p:nvPr/>
        </p:nvSpPr>
        <p:spPr bwMode="auto">
          <a:xfrm>
            <a:off x="5619750" y="404813"/>
            <a:ext cx="34893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he-IL" altLang="en-US" sz="33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</a:rPr>
              <a:t>מוצרים אלקטרונים</a:t>
            </a:r>
          </a:p>
        </p:txBody>
      </p:sp>
      <p:pic>
        <p:nvPicPr>
          <p:cNvPr id="16387" name="Picture 5">
            <a:extLst>
              <a:ext uri="{FF2B5EF4-FFF2-40B4-BE49-F238E27FC236}">
                <a16:creationId xmlns:a16="http://schemas.microsoft.com/office/drawing/2014/main" id="{AD439F7E-25AF-2649-A81A-A957952D0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1613" y="4784725"/>
            <a:ext cx="9525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10">
            <a:extLst>
              <a:ext uri="{FF2B5EF4-FFF2-40B4-BE49-F238E27FC236}">
                <a16:creationId xmlns:a16="http://schemas.microsoft.com/office/drawing/2014/main" id="{1498897A-C2E5-1846-B3CF-FAAD3C902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5575" y="2433638"/>
            <a:ext cx="942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he-IL" altLang="en-US" sz="1800" dirty="0">
                <a:latin typeface="Heebo" pitchFamily="2" charset="-79"/>
                <a:cs typeface="+mn-cs"/>
              </a:rPr>
              <a:t>תקשורת</a:t>
            </a:r>
            <a:endParaRPr lang="en-US" altLang="en-US" sz="1800" dirty="0">
              <a:latin typeface="Heebo" pitchFamily="2" charset="-79"/>
              <a:cs typeface="+mn-cs"/>
            </a:endParaRPr>
          </a:p>
        </p:txBody>
      </p:sp>
      <p:sp>
        <p:nvSpPr>
          <p:cNvPr id="16389" name="Rectangle 14">
            <a:extLst>
              <a:ext uri="{FF2B5EF4-FFF2-40B4-BE49-F238E27FC236}">
                <a16:creationId xmlns:a16="http://schemas.microsoft.com/office/drawing/2014/main" id="{DED2F536-D6E3-D24E-8230-3748935D3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5838" y="3092450"/>
            <a:ext cx="1192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he-IL" altLang="en-US" sz="1800" dirty="0">
                <a:latin typeface="Heebo" pitchFamily="2" charset="-79"/>
                <a:cs typeface="+mn-cs"/>
              </a:rPr>
              <a:t>טמפרטורה</a:t>
            </a:r>
            <a:endParaRPr lang="en-US" altLang="en-US" sz="1800" dirty="0">
              <a:latin typeface="Heebo" pitchFamily="2" charset="-79"/>
              <a:cs typeface="+mn-cs"/>
            </a:endParaRPr>
          </a:p>
        </p:txBody>
      </p:sp>
      <p:sp>
        <p:nvSpPr>
          <p:cNvPr id="16390" name="Rectangle 15">
            <a:extLst>
              <a:ext uri="{FF2B5EF4-FFF2-40B4-BE49-F238E27FC236}">
                <a16:creationId xmlns:a16="http://schemas.microsoft.com/office/drawing/2014/main" id="{39537D73-016F-4F45-9D7D-A8AC76845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6700" y="4481513"/>
            <a:ext cx="776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he-IL" altLang="en-US" sz="1800" dirty="0">
                <a:latin typeface="Heebo" pitchFamily="2" charset="-79"/>
                <a:cs typeface="+mn-cs"/>
              </a:rPr>
              <a:t>תאורה</a:t>
            </a:r>
            <a:endParaRPr lang="en-US" altLang="en-US" sz="1800" dirty="0">
              <a:latin typeface="Heebo" pitchFamily="2" charset="-79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1148E28-C5D3-6549-B439-892EDA2D1CCA}"/>
              </a:ext>
            </a:extLst>
          </p:cNvPr>
          <p:cNvSpPr/>
          <p:nvPr/>
        </p:nvSpPr>
        <p:spPr>
          <a:xfrm>
            <a:off x="5473700" y="2279650"/>
            <a:ext cx="1655763" cy="1655763"/>
          </a:xfrm>
          <a:prstGeom prst="ellipse">
            <a:avLst/>
          </a:prstGeom>
          <a:solidFill>
            <a:schemeClr val="bg1"/>
          </a:solidFill>
          <a:ln>
            <a:solidFill>
              <a:srgbClr val="1855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  <p:pic>
        <p:nvPicPr>
          <p:cNvPr id="22535" name="Picture 8">
            <a:extLst>
              <a:ext uri="{FF2B5EF4-FFF2-40B4-BE49-F238E27FC236}">
                <a16:creationId xmlns:a16="http://schemas.microsoft.com/office/drawing/2014/main" id="{789E121C-0C92-B54B-BF0D-C554559F8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1350" y="2568575"/>
            <a:ext cx="11906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8">
            <a:extLst>
              <a:ext uri="{FF2B5EF4-FFF2-40B4-BE49-F238E27FC236}">
                <a16:creationId xmlns:a16="http://schemas.microsoft.com/office/drawing/2014/main" id="{39D5EBBF-1C56-AD4F-A7AD-026C00E54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5475" y="4287838"/>
            <a:ext cx="2027238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3">
            <a:extLst>
              <a:ext uri="{FF2B5EF4-FFF2-40B4-BE49-F238E27FC236}">
                <a16:creationId xmlns:a16="http://schemas.microsoft.com/office/drawing/2014/main" id="{FC3F16B9-6D24-5D4F-8B19-6445EE1B9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50" y="5799138"/>
            <a:ext cx="7477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he-IL" altLang="en-US" sz="1800" dirty="0">
                <a:latin typeface="Heebo" pitchFamily="2" charset="-79"/>
                <a:cs typeface="+mn-cs"/>
              </a:rPr>
              <a:t>תנועה</a:t>
            </a:r>
            <a:endParaRPr lang="en-US" altLang="en-US" sz="1800" dirty="0">
              <a:latin typeface="Heebo" pitchFamily="2" charset="-79"/>
              <a:cs typeface="+mn-cs"/>
            </a:endParaRP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BB10C993-F317-E244-82B8-311229F93B80}"/>
              </a:ext>
            </a:extLst>
          </p:cNvPr>
          <p:cNvSpPr/>
          <p:nvPr/>
        </p:nvSpPr>
        <p:spPr>
          <a:xfrm>
            <a:off x="2455863" y="1282700"/>
            <a:ext cx="676275" cy="4732338"/>
          </a:xfrm>
          <a:custGeom>
            <a:avLst/>
            <a:gdLst>
              <a:gd name="connsiteX0" fmla="*/ 587829 w 674914"/>
              <a:gd name="connsiteY0" fmla="*/ 0 h 4659085"/>
              <a:gd name="connsiteX1" fmla="*/ 0 w 674914"/>
              <a:gd name="connsiteY1" fmla="*/ 0 h 4659085"/>
              <a:gd name="connsiteX2" fmla="*/ 0 w 674914"/>
              <a:gd name="connsiteY2" fmla="*/ 4659085 h 4659085"/>
              <a:gd name="connsiteX3" fmla="*/ 674914 w 674914"/>
              <a:gd name="connsiteY3" fmla="*/ 4659085 h 465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4914" h="4659085">
                <a:moveTo>
                  <a:pt x="587829" y="0"/>
                </a:moveTo>
                <a:lnTo>
                  <a:pt x="0" y="0"/>
                </a:lnTo>
                <a:lnTo>
                  <a:pt x="0" y="4659085"/>
                </a:lnTo>
                <a:lnTo>
                  <a:pt x="674914" y="4659085"/>
                </a:lnTo>
              </a:path>
            </a:pathLst>
          </a:custGeom>
          <a:noFill/>
          <a:ln w="38100">
            <a:solidFill>
              <a:srgbClr val="FAB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DD8E633C-FBBF-0146-A4DF-378F33ABBDBA}"/>
              </a:ext>
            </a:extLst>
          </p:cNvPr>
          <p:cNvCxnSpPr>
            <a:cxnSpLocks/>
            <a:stCxn id="17" idx="6"/>
            <a:endCxn id="16388" idx="2"/>
          </p:cNvCxnSpPr>
          <p:nvPr/>
        </p:nvCxnSpPr>
        <p:spPr>
          <a:xfrm flipV="1">
            <a:off x="7129463" y="2801938"/>
            <a:ext cx="1117600" cy="306387"/>
          </a:xfrm>
          <a:prstGeom prst="bentConnector2">
            <a:avLst/>
          </a:prstGeom>
          <a:ln w="12700">
            <a:solidFill>
              <a:srgbClr val="18558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9" name="Picture 46">
            <a:extLst>
              <a:ext uri="{FF2B5EF4-FFF2-40B4-BE49-F238E27FC236}">
                <a16:creationId xmlns:a16="http://schemas.microsoft.com/office/drawing/2014/main" id="{B5F563D6-587A-E84C-861D-1EDFEA75F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6238" y="1254125"/>
            <a:ext cx="2387600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01" name="Elbow Connector 4100">
            <a:extLst>
              <a:ext uri="{FF2B5EF4-FFF2-40B4-BE49-F238E27FC236}">
                <a16:creationId xmlns:a16="http://schemas.microsoft.com/office/drawing/2014/main" id="{A54F9CAC-BD27-634C-B8D0-DA1F37B84DD6}"/>
              </a:ext>
            </a:extLst>
          </p:cNvPr>
          <p:cNvCxnSpPr>
            <a:cxnSpLocks/>
            <a:stCxn id="17" idx="4"/>
          </p:cNvCxnSpPr>
          <p:nvPr/>
        </p:nvCxnSpPr>
        <p:spPr>
          <a:xfrm rot="5400000">
            <a:off x="4357688" y="4040188"/>
            <a:ext cx="2049462" cy="1839912"/>
          </a:xfrm>
          <a:prstGeom prst="bentConnector2">
            <a:avLst/>
          </a:prstGeom>
          <a:ln w="12700">
            <a:solidFill>
              <a:srgbClr val="18558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4" name="Elbow Connector 4103">
            <a:extLst>
              <a:ext uri="{FF2B5EF4-FFF2-40B4-BE49-F238E27FC236}">
                <a16:creationId xmlns:a16="http://schemas.microsoft.com/office/drawing/2014/main" id="{07BA9EA3-A4BD-DE44-9F77-12CB8B672761}"/>
              </a:ext>
            </a:extLst>
          </p:cNvPr>
          <p:cNvCxnSpPr>
            <a:cxnSpLocks/>
            <a:stCxn id="17" idx="5"/>
            <a:endCxn id="16390" idx="0"/>
          </p:cNvCxnSpPr>
          <p:nvPr/>
        </p:nvCxnSpPr>
        <p:spPr>
          <a:xfrm rot="16200000" flipH="1">
            <a:off x="7186613" y="3392487"/>
            <a:ext cx="788988" cy="1389063"/>
          </a:xfrm>
          <a:prstGeom prst="bentConnector3">
            <a:avLst/>
          </a:prstGeom>
          <a:ln>
            <a:solidFill>
              <a:srgbClr val="18558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7" name="Elbow Connector 4106">
            <a:extLst>
              <a:ext uri="{FF2B5EF4-FFF2-40B4-BE49-F238E27FC236}">
                <a16:creationId xmlns:a16="http://schemas.microsoft.com/office/drawing/2014/main" id="{075AA11C-B93C-B842-82BD-60F78E483AE3}"/>
              </a:ext>
            </a:extLst>
          </p:cNvPr>
          <p:cNvCxnSpPr>
            <a:cxnSpLocks/>
            <a:endCxn id="16389" idx="2"/>
          </p:cNvCxnSpPr>
          <p:nvPr/>
        </p:nvCxnSpPr>
        <p:spPr>
          <a:xfrm rot="10800000" flipV="1">
            <a:off x="4121150" y="3365500"/>
            <a:ext cx="1352550" cy="96838"/>
          </a:xfrm>
          <a:prstGeom prst="bentConnector4">
            <a:avLst>
              <a:gd name="adj1" fmla="val 27963"/>
              <a:gd name="adj2" fmla="val 583340"/>
            </a:avLst>
          </a:prstGeom>
          <a:ln w="12700">
            <a:solidFill>
              <a:srgbClr val="18558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8866ACFB-33B8-0D43-BF03-31F9D8A88600}"/>
              </a:ext>
            </a:extLst>
          </p:cNvPr>
          <p:cNvSpPr/>
          <p:nvPr/>
        </p:nvSpPr>
        <p:spPr>
          <a:xfrm>
            <a:off x="755650" y="3021013"/>
            <a:ext cx="1114425" cy="6238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 dirty="0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2A0C529B-87BC-E64E-BD9C-D2A9E8516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75" y="3074988"/>
            <a:ext cx="1042988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1800"/>
              </a:lnSpc>
              <a:spcBef>
                <a:spcPct val="0"/>
              </a:spcBef>
              <a:buFontTx/>
              <a:buNone/>
            </a:pPr>
            <a:r>
              <a:rPr lang="he-IL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איכות חיים </a:t>
            </a:r>
            <a:endParaRPr lang="en-US" altLang="en-US" sz="2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" name="Up Arrow 2">
            <a:extLst>
              <a:ext uri="{FF2B5EF4-FFF2-40B4-BE49-F238E27FC236}">
                <a16:creationId xmlns:a16="http://schemas.microsoft.com/office/drawing/2014/main" id="{1A84BF1C-E9D0-5144-8F3B-A82E8932FF4C}"/>
              </a:ext>
            </a:extLst>
          </p:cNvPr>
          <p:cNvSpPr/>
          <p:nvPr/>
        </p:nvSpPr>
        <p:spPr>
          <a:xfrm>
            <a:off x="1931988" y="1989138"/>
            <a:ext cx="130175" cy="1665287"/>
          </a:xfrm>
          <a:prstGeom prst="upArrow">
            <a:avLst/>
          </a:prstGeom>
          <a:solidFill>
            <a:srgbClr val="7F9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>
              <a:solidFill>
                <a:srgbClr val="00B050"/>
              </a:solidFill>
            </a:endParaRPr>
          </a:p>
        </p:txBody>
      </p:sp>
      <p:sp>
        <p:nvSpPr>
          <p:cNvPr id="23" name="Up Arrow 22">
            <a:extLst>
              <a:ext uri="{FF2B5EF4-FFF2-40B4-BE49-F238E27FC236}">
                <a16:creationId xmlns:a16="http://schemas.microsoft.com/office/drawing/2014/main" id="{F8C51466-2BE8-7F45-9763-8B486EDCD8BE}"/>
              </a:ext>
            </a:extLst>
          </p:cNvPr>
          <p:cNvSpPr/>
          <p:nvPr/>
        </p:nvSpPr>
        <p:spPr>
          <a:xfrm rot="10800000">
            <a:off x="560388" y="3038475"/>
            <a:ext cx="133350" cy="1614488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>
              <a:solidFill>
                <a:srgbClr val="00B050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2B9201B-CC07-CD40-A739-978589052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1613" y="1268413"/>
            <a:ext cx="906462" cy="122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10">
            <a:extLst>
              <a:ext uri="{FF2B5EF4-FFF2-40B4-BE49-F238E27FC236}">
                <a16:creationId xmlns:a16="http://schemas.microsoft.com/office/drawing/2014/main" id="{BD1FF72C-DFA6-0546-B98E-6733CC9C5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163" y="2095500"/>
            <a:ext cx="15859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he-IL" altLang="en-US" sz="1800" dirty="0">
                <a:latin typeface="Heebo" pitchFamily="2" charset="-79"/>
                <a:cs typeface="+mn-cs"/>
              </a:rPr>
              <a:t>שימוש במוצרים אלקטרונים</a:t>
            </a:r>
            <a:endParaRPr lang="en-US" altLang="en-US" sz="1800" dirty="0">
              <a:latin typeface="Heebo" pitchFamily="2" charset="-79"/>
              <a:cs typeface="+mn-cs"/>
            </a:endParaRPr>
          </a:p>
        </p:txBody>
      </p:sp>
      <p:sp>
        <p:nvSpPr>
          <p:cNvPr id="31" name="Rectangle 10">
            <a:extLst>
              <a:ext uri="{FF2B5EF4-FFF2-40B4-BE49-F238E27FC236}">
                <a16:creationId xmlns:a16="http://schemas.microsoft.com/office/drawing/2014/main" id="{168B6D7F-0FD3-6A4C-AD37-C1BF1C102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3843338"/>
            <a:ext cx="15859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he-IL" altLang="en-US" sz="1800" dirty="0">
                <a:latin typeface="Heebo" pitchFamily="2" charset="-79"/>
                <a:cs typeface="+mn-cs"/>
              </a:rPr>
              <a:t>פסולת אלקטרונית</a:t>
            </a:r>
            <a:endParaRPr lang="en-US" altLang="en-US" sz="1800" dirty="0">
              <a:latin typeface="Heebo" pitchFamily="2" charset="-79"/>
              <a:cs typeface="+mn-cs"/>
            </a:endParaRPr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3491B23F-F5B4-8D4A-B691-9B4FCD81B11B}"/>
              </a:ext>
            </a:extLst>
          </p:cNvPr>
          <p:cNvSpPr/>
          <p:nvPr/>
        </p:nvSpPr>
        <p:spPr>
          <a:xfrm>
            <a:off x="5303838" y="820738"/>
            <a:ext cx="4092575" cy="160337"/>
          </a:xfrm>
          <a:custGeom>
            <a:avLst/>
            <a:gdLst>
              <a:gd name="connsiteX0" fmla="*/ 4836160 w 4836160"/>
              <a:gd name="connsiteY0" fmla="*/ 142240 h 142240"/>
              <a:gd name="connsiteX1" fmla="*/ 558800 w 4836160"/>
              <a:gd name="connsiteY1" fmla="*/ 142240 h 142240"/>
              <a:gd name="connsiteX2" fmla="*/ 457200 w 4836160"/>
              <a:gd name="connsiteY2" fmla="*/ 0 h 142240"/>
              <a:gd name="connsiteX3" fmla="*/ 0 w 4836160"/>
              <a:gd name="connsiteY3" fmla="*/ 0 h 14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6160" h="142240">
                <a:moveTo>
                  <a:pt x="4836160" y="142240"/>
                </a:moveTo>
                <a:lnTo>
                  <a:pt x="558800" y="142240"/>
                </a:lnTo>
                <a:lnTo>
                  <a:pt x="457200" y="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8ABE40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3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42770AA8-73BB-9A48-A2AC-D3A6B0B784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790"/>
          <a:stretch/>
        </p:blipFill>
        <p:spPr>
          <a:xfrm>
            <a:off x="3702868" y="3180927"/>
            <a:ext cx="3806775" cy="3632449"/>
          </a:xfrm>
          <a:prstGeom prst="rect">
            <a:avLst/>
          </a:prstGeom>
        </p:spPr>
      </p:pic>
      <p:sp>
        <p:nvSpPr>
          <p:cNvPr id="17410" name="כותרת 1">
            <a:extLst>
              <a:ext uri="{FF2B5EF4-FFF2-40B4-BE49-F238E27FC236}">
                <a16:creationId xmlns:a16="http://schemas.microsoft.com/office/drawing/2014/main" id="{F79BE493-E1C7-2F4F-AC74-ABE663386D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5013" y="517525"/>
            <a:ext cx="8229600" cy="639763"/>
          </a:xfrm>
        </p:spPr>
        <p:txBody>
          <a:bodyPr/>
          <a:lstStyle/>
          <a:p>
            <a:pPr>
              <a:defRPr/>
            </a:pPr>
            <a:r>
              <a:rPr lang="he-IL" altLang="en-US" sz="33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בעיית הפסולת האלקטרונית – מסלול הפסולת הרגיל</a:t>
            </a: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5CCE77AE-8C75-E34A-9A00-B6C56E03F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336" y="2597150"/>
            <a:ext cx="900112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he-IL" altLang="en-US" sz="1700" dirty="0">
                <a:latin typeface="Heebo" pitchFamily="2" charset="-79"/>
                <a:cs typeface="+mn-cs"/>
              </a:rPr>
              <a:t>רכישה</a:t>
            </a:r>
            <a:r>
              <a:rPr lang="he-IL" altLang="en-US" sz="1700" b="1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7413" name="Rectangle 6">
            <a:extLst>
              <a:ext uri="{FF2B5EF4-FFF2-40B4-BE49-F238E27FC236}">
                <a16:creationId xmlns:a16="http://schemas.microsoft.com/office/drawing/2014/main" id="{638957D2-3A48-C646-8256-016CA1C33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2597150"/>
            <a:ext cx="14224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e-IL" altLang="en-US" sz="1700" dirty="0">
                <a:latin typeface="Arial" panose="020B0604020202020204" pitchFamily="34" charset="0"/>
              </a:rPr>
              <a:t>השלכה לפח השכונתי </a:t>
            </a:r>
          </a:p>
        </p:txBody>
      </p:sp>
      <p:sp>
        <p:nvSpPr>
          <p:cNvPr id="11" name="Chevron 10">
            <a:extLst>
              <a:ext uri="{FF2B5EF4-FFF2-40B4-BE49-F238E27FC236}">
                <a16:creationId xmlns:a16="http://schemas.microsoft.com/office/drawing/2014/main" id="{473472DC-2F72-0D45-85FB-0174772A8DCE}"/>
              </a:ext>
            </a:extLst>
          </p:cNvPr>
          <p:cNvSpPr/>
          <p:nvPr/>
        </p:nvSpPr>
        <p:spPr>
          <a:xfrm rot="10800000">
            <a:off x="7172349" y="1968500"/>
            <a:ext cx="207963" cy="147638"/>
          </a:xfrm>
          <a:prstGeom prst="chevron">
            <a:avLst/>
          </a:prstGeom>
          <a:solidFill>
            <a:srgbClr val="86BE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7417" name="Rectangle 13">
            <a:extLst>
              <a:ext uri="{FF2B5EF4-FFF2-40B4-BE49-F238E27FC236}">
                <a16:creationId xmlns:a16="http://schemas.microsoft.com/office/drawing/2014/main" id="{8AC44E48-4953-F742-B7F4-22470A1BB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3928" y="2597150"/>
            <a:ext cx="1265238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he-IL" altLang="en-US" sz="1700" dirty="0">
                <a:latin typeface="Heebo" pitchFamily="2" charset="-79"/>
                <a:cs typeface="+mn-cs"/>
              </a:rPr>
              <a:t>משאית זבל </a:t>
            </a:r>
          </a:p>
        </p:txBody>
      </p:sp>
      <p:sp>
        <p:nvSpPr>
          <p:cNvPr id="15" name="Chevron 14">
            <a:extLst>
              <a:ext uri="{FF2B5EF4-FFF2-40B4-BE49-F238E27FC236}">
                <a16:creationId xmlns:a16="http://schemas.microsoft.com/office/drawing/2014/main" id="{2EA449E0-6895-CF4D-8224-8B53D413483A}"/>
              </a:ext>
            </a:extLst>
          </p:cNvPr>
          <p:cNvSpPr/>
          <p:nvPr/>
        </p:nvSpPr>
        <p:spPr>
          <a:xfrm rot="10800000">
            <a:off x="5442570" y="1978025"/>
            <a:ext cx="209550" cy="147638"/>
          </a:xfrm>
          <a:prstGeom prst="chevron">
            <a:avLst/>
          </a:prstGeom>
          <a:solidFill>
            <a:srgbClr val="86BE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7419" name="Rectangle 15">
            <a:extLst>
              <a:ext uri="{FF2B5EF4-FFF2-40B4-BE49-F238E27FC236}">
                <a16:creationId xmlns:a16="http://schemas.microsoft.com/office/drawing/2014/main" id="{9466AA71-D87E-C54A-AE6F-3DA964EB0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597150"/>
            <a:ext cx="1601788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he-IL" altLang="en-US" sz="1700" dirty="0">
                <a:latin typeface="Heebo" pitchFamily="2" charset="-79"/>
                <a:cs typeface="+mn-cs"/>
              </a:rPr>
              <a:t>הטמנה באדמה</a:t>
            </a:r>
            <a:endParaRPr lang="en-US" altLang="en-US" sz="1700" dirty="0">
              <a:latin typeface="Heebo" pitchFamily="2" charset="-79"/>
              <a:cs typeface="+mn-cs"/>
            </a:endParaRPr>
          </a:p>
        </p:txBody>
      </p:sp>
      <p:sp>
        <p:nvSpPr>
          <p:cNvPr id="17420" name="Rectangle 16">
            <a:extLst>
              <a:ext uri="{FF2B5EF4-FFF2-40B4-BE49-F238E27FC236}">
                <a16:creationId xmlns:a16="http://schemas.microsoft.com/office/drawing/2014/main" id="{785177C4-3A1D-5D4D-A0C9-C2A75D29A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2597150"/>
            <a:ext cx="160655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he-IL" altLang="en-US" sz="1700" dirty="0">
                <a:latin typeface="Heebo" pitchFamily="2" charset="-79"/>
                <a:cs typeface="+mn-cs"/>
              </a:rPr>
              <a:t>תחנות המעבר</a:t>
            </a:r>
          </a:p>
        </p:txBody>
      </p:sp>
      <p:sp>
        <p:nvSpPr>
          <p:cNvPr id="16" name="Chevron 15">
            <a:extLst>
              <a:ext uri="{FF2B5EF4-FFF2-40B4-BE49-F238E27FC236}">
                <a16:creationId xmlns:a16="http://schemas.microsoft.com/office/drawing/2014/main" id="{C1BC20E6-E877-9948-8571-8DD08BDF6BDB}"/>
              </a:ext>
            </a:extLst>
          </p:cNvPr>
          <p:cNvSpPr/>
          <p:nvPr/>
        </p:nvSpPr>
        <p:spPr>
          <a:xfrm rot="10800000">
            <a:off x="3635375" y="1978025"/>
            <a:ext cx="209550" cy="147638"/>
          </a:xfrm>
          <a:prstGeom prst="chevron">
            <a:avLst/>
          </a:prstGeom>
          <a:solidFill>
            <a:srgbClr val="86BE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hevron 16">
            <a:extLst>
              <a:ext uri="{FF2B5EF4-FFF2-40B4-BE49-F238E27FC236}">
                <a16:creationId xmlns:a16="http://schemas.microsoft.com/office/drawing/2014/main" id="{8273A091-950E-9C4E-9BED-6B4260B813B6}"/>
              </a:ext>
            </a:extLst>
          </p:cNvPr>
          <p:cNvSpPr/>
          <p:nvPr/>
        </p:nvSpPr>
        <p:spPr>
          <a:xfrm rot="10800000">
            <a:off x="1908175" y="1978025"/>
            <a:ext cx="209550" cy="147638"/>
          </a:xfrm>
          <a:prstGeom prst="chevron">
            <a:avLst/>
          </a:prstGeom>
          <a:solidFill>
            <a:srgbClr val="86BE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7427" name="מציין מיקום תוכן 2">
            <a:extLst>
              <a:ext uri="{FF2B5EF4-FFF2-40B4-BE49-F238E27FC236}">
                <a16:creationId xmlns:a16="http://schemas.microsoft.com/office/drawing/2014/main" id="{41ED98DF-C75C-CB45-A27E-1BFF0261B72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08500" y="3956050"/>
            <a:ext cx="2195513" cy="911225"/>
          </a:xfrm>
        </p:spPr>
        <p:txBody>
          <a:bodyPr/>
          <a:lstStyle/>
          <a:p>
            <a:pPr marL="0" indent="0" algn="ctr" eaLnBrk="1" hangingPunct="1">
              <a:lnSpc>
                <a:spcPts val="3000"/>
              </a:lnSpc>
              <a:buFont typeface="Arial" panose="020B0604020202020204" pitchFamily="34" charset="0"/>
              <a:buNone/>
            </a:pPr>
            <a:r>
              <a:rPr lang="he-IL" altLang="en-US" sz="1800" dirty="0">
                <a:latin typeface="Heebo" pitchFamily="2" charset="-79"/>
              </a:rPr>
              <a:t>2% פסולת ביתית, </a:t>
            </a:r>
          </a:p>
          <a:p>
            <a:pPr marL="0" indent="0" algn="ctr" eaLnBrk="1" hangingPunct="1">
              <a:lnSpc>
                <a:spcPts val="3000"/>
              </a:lnSpc>
              <a:buFont typeface="Arial" panose="020B0604020202020204" pitchFamily="34" charset="0"/>
              <a:buNone/>
            </a:pPr>
            <a:r>
              <a:rPr lang="he-IL" altLang="en-US" sz="5000" dirty="0">
                <a:latin typeface="Heebo" pitchFamily="2" charset="-79"/>
              </a:rPr>
              <a:t>70%</a:t>
            </a:r>
            <a:br>
              <a:rPr lang="en-US" altLang="en-US" sz="5000" b="1" dirty="0">
                <a:cs typeface="Arial" panose="020B0604020202020204" pitchFamily="34" charset="0"/>
              </a:rPr>
            </a:br>
            <a:endParaRPr lang="he-IL" altLang="en-US" sz="5000" dirty="0"/>
          </a:p>
        </p:txBody>
      </p:sp>
      <p:sp>
        <p:nvSpPr>
          <p:cNvPr id="17428" name="Rectangle 8">
            <a:extLst>
              <a:ext uri="{FF2B5EF4-FFF2-40B4-BE49-F238E27FC236}">
                <a16:creationId xmlns:a16="http://schemas.microsoft.com/office/drawing/2014/main" id="{B91C01B3-6CBA-3842-84EC-6BD4CF799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5663" y="4497388"/>
            <a:ext cx="208121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lnSpc>
                <a:spcPts val="5000"/>
              </a:lnSpc>
              <a:spcBef>
                <a:spcPct val="0"/>
              </a:spcBef>
              <a:buFontTx/>
              <a:buNone/>
              <a:defRPr/>
            </a:pPr>
            <a:r>
              <a:rPr lang="he-IL" altLang="en-US" sz="1500" dirty="0">
                <a:latin typeface="Arial" panose="020B0604020202020204" pitchFamily="34" charset="0"/>
              </a:rPr>
              <a:t>מגורמי </a:t>
            </a:r>
            <a:r>
              <a:rPr lang="he-IL" altLang="en-US" sz="1500" dirty="0">
                <a:latin typeface="Heebo" pitchFamily="2" charset="-79"/>
                <a:cs typeface="+mn-cs"/>
              </a:rPr>
              <a:t>זיהום הסביבה</a:t>
            </a:r>
            <a:r>
              <a:rPr lang="he-IL" altLang="en-US" sz="1500" dirty="0">
                <a:latin typeface="Arial" panose="020B0604020202020204" pitchFamily="34" charset="0"/>
              </a:rPr>
              <a:t>.</a:t>
            </a:r>
            <a:endParaRPr lang="en-US" altLang="en-US" sz="1500" dirty="0">
              <a:latin typeface="Arial" panose="020B0604020202020204" pitchFamily="34" charset="0"/>
            </a:endParaRPr>
          </a:p>
        </p:txBody>
      </p:sp>
      <p:sp>
        <p:nvSpPr>
          <p:cNvPr id="23" name="כותרת 1">
            <a:extLst>
              <a:ext uri="{FF2B5EF4-FFF2-40B4-BE49-F238E27FC236}">
                <a16:creationId xmlns:a16="http://schemas.microsoft.com/office/drawing/2014/main" id="{EFB89E3F-3C8B-4D47-B1A1-5B321B2CE23C}"/>
              </a:ext>
            </a:extLst>
          </p:cNvPr>
          <p:cNvSpPr txBox="1">
            <a:spLocks/>
          </p:cNvSpPr>
          <p:nvPr/>
        </p:nvSpPr>
        <p:spPr bwMode="auto">
          <a:xfrm>
            <a:off x="2736850" y="155575"/>
            <a:ext cx="597535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anchor="ctr"/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>
              <a:defRPr/>
            </a:pPr>
            <a:r>
              <a:rPr lang="he-IL" altLang="en-US" sz="3300" spc="-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אסור להשליך פסולת אלקטרונית לפח!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F9CC0DE-80DE-A141-9818-56D636412FCB}"/>
              </a:ext>
            </a:extLst>
          </p:cNvPr>
          <p:cNvGrpSpPr/>
          <p:nvPr/>
        </p:nvGrpSpPr>
        <p:grpSpPr>
          <a:xfrm>
            <a:off x="433388" y="4760912"/>
            <a:ext cx="2338362" cy="585152"/>
            <a:chOff x="433388" y="4760912"/>
            <a:chExt cx="2338362" cy="58515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BDA0FF5-4ACF-C448-BF6E-FF577BF65019}"/>
                </a:ext>
              </a:extLst>
            </p:cNvPr>
            <p:cNvSpPr/>
            <p:nvPr/>
          </p:nvSpPr>
          <p:spPr>
            <a:xfrm>
              <a:off x="457175" y="4760912"/>
              <a:ext cx="2314575" cy="555625"/>
            </a:xfrm>
            <a:prstGeom prst="rect">
              <a:avLst/>
            </a:prstGeom>
            <a:solidFill>
              <a:srgbClr val="86BE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/>
            </a:p>
          </p:txBody>
        </p:sp>
        <p:sp>
          <p:nvSpPr>
            <p:cNvPr id="25" name="מציין מיקום תוכן 2">
              <a:extLst>
                <a:ext uri="{FF2B5EF4-FFF2-40B4-BE49-F238E27FC236}">
                  <a16:creationId xmlns:a16="http://schemas.microsoft.com/office/drawing/2014/main" id="{F732577B-0193-B24E-8FF3-D91036E92C3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33388" y="4790439"/>
              <a:ext cx="2303462" cy="555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ts val="1700"/>
                </a:lnSpc>
                <a:buFont typeface="Arial" panose="020B0604020202020204" pitchFamily="34" charset="0"/>
                <a:buNone/>
              </a:pPr>
              <a:r>
                <a:rPr lang="he-IL" altLang="he-IL" sz="1500" b="1" dirty="0">
                  <a:solidFill>
                    <a:schemeClr val="bg1"/>
                  </a:solidFill>
                </a:rPr>
                <a:t>לכן בפסולת אלקטרונית וסוללות צריך לטפל אחרת. </a:t>
              </a:r>
              <a:endParaRPr lang="he-IL" altLang="en-US" sz="15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Freeform 30">
            <a:extLst>
              <a:ext uri="{FF2B5EF4-FFF2-40B4-BE49-F238E27FC236}">
                <a16:creationId xmlns:a16="http://schemas.microsoft.com/office/drawing/2014/main" id="{C3E7A77E-5892-2C4A-A39F-3CB02F8C339F}"/>
              </a:ext>
            </a:extLst>
          </p:cNvPr>
          <p:cNvSpPr/>
          <p:nvPr/>
        </p:nvSpPr>
        <p:spPr>
          <a:xfrm>
            <a:off x="296863" y="969963"/>
            <a:ext cx="8955087" cy="155575"/>
          </a:xfrm>
          <a:custGeom>
            <a:avLst/>
            <a:gdLst>
              <a:gd name="connsiteX0" fmla="*/ 4836160 w 4836160"/>
              <a:gd name="connsiteY0" fmla="*/ 142240 h 142240"/>
              <a:gd name="connsiteX1" fmla="*/ 558800 w 4836160"/>
              <a:gd name="connsiteY1" fmla="*/ 142240 h 142240"/>
              <a:gd name="connsiteX2" fmla="*/ 457200 w 4836160"/>
              <a:gd name="connsiteY2" fmla="*/ 0 h 142240"/>
              <a:gd name="connsiteX3" fmla="*/ 0 w 4836160"/>
              <a:gd name="connsiteY3" fmla="*/ 0 h 142240"/>
              <a:gd name="connsiteX0" fmla="*/ 4601747 w 4601747"/>
              <a:gd name="connsiteY0" fmla="*/ 142240 h 142240"/>
              <a:gd name="connsiteX1" fmla="*/ 324387 w 4601747"/>
              <a:gd name="connsiteY1" fmla="*/ 142240 h 142240"/>
              <a:gd name="connsiteX2" fmla="*/ 222787 w 4601747"/>
              <a:gd name="connsiteY2" fmla="*/ 0 h 142240"/>
              <a:gd name="connsiteX3" fmla="*/ 0 w 4601747"/>
              <a:gd name="connsiteY3" fmla="*/ 9302 h 142240"/>
              <a:gd name="connsiteX0" fmla="*/ 4601747 w 4601747"/>
              <a:gd name="connsiteY0" fmla="*/ 160845 h 160845"/>
              <a:gd name="connsiteX1" fmla="*/ 324387 w 4601747"/>
              <a:gd name="connsiteY1" fmla="*/ 160845 h 160845"/>
              <a:gd name="connsiteX2" fmla="*/ 222787 w 4601747"/>
              <a:gd name="connsiteY2" fmla="*/ 18605 h 160845"/>
              <a:gd name="connsiteX3" fmla="*/ 0 w 4601747"/>
              <a:gd name="connsiteY3" fmla="*/ 0 h 160845"/>
              <a:gd name="connsiteX0" fmla="*/ 4591329 w 4591329"/>
              <a:gd name="connsiteY0" fmla="*/ 142240 h 142240"/>
              <a:gd name="connsiteX1" fmla="*/ 313969 w 4591329"/>
              <a:gd name="connsiteY1" fmla="*/ 142240 h 142240"/>
              <a:gd name="connsiteX2" fmla="*/ 212369 w 4591329"/>
              <a:gd name="connsiteY2" fmla="*/ 0 h 142240"/>
              <a:gd name="connsiteX3" fmla="*/ 0 w 4591329"/>
              <a:gd name="connsiteY3" fmla="*/ 0 h 142240"/>
              <a:gd name="connsiteX0" fmla="*/ 4591329 w 4591329"/>
              <a:gd name="connsiteY0" fmla="*/ 142240 h 142240"/>
              <a:gd name="connsiteX1" fmla="*/ 313969 w 4591329"/>
              <a:gd name="connsiteY1" fmla="*/ 142240 h 142240"/>
              <a:gd name="connsiteX2" fmla="*/ 212369 w 4591329"/>
              <a:gd name="connsiteY2" fmla="*/ 0 h 142240"/>
              <a:gd name="connsiteX3" fmla="*/ 0 w 4591329"/>
              <a:gd name="connsiteY3" fmla="*/ 0 h 14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1329" h="142240">
                <a:moveTo>
                  <a:pt x="4591329" y="142240"/>
                </a:moveTo>
                <a:lnTo>
                  <a:pt x="313969" y="142240"/>
                </a:lnTo>
                <a:lnTo>
                  <a:pt x="212369" y="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86BE4D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he-IL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C6013B9-C04A-B84B-A25F-C8B8A19EDAA2}"/>
              </a:ext>
            </a:extLst>
          </p:cNvPr>
          <p:cNvGrpSpPr/>
          <p:nvPr/>
        </p:nvGrpSpPr>
        <p:grpSpPr>
          <a:xfrm>
            <a:off x="7526974" y="1411839"/>
            <a:ext cx="1152526" cy="1153561"/>
            <a:chOff x="7526974" y="1411839"/>
            <a:chExt cx="1152526" cy="1153561"/>
          </a:xfrm>
        </p:grpSpPr>
        <p:pic>
          <p:nvPicPr>
            <p:cNvPr id="17412" name="Picture 5">
              <a:extLst>
                <a:ext uri="{FF2B5EF4-FFF2-40B4-BE49-F238E27FC236}">
                  <a16:creationId xmlns:a16="http://schemas.microsoft.com/office/drawing/2014/main" id="{9282D714-D08A-744F-A3B9-21C17C09F1E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632327" y="1514476"/>
              <a:ext cx="942713" cy="97842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EDCD719-19B7-CD45-9B4E-65ED68CED7A6}"/>
                </a:ext>
              </a:extLst>
            </p:cNvPr>
            <p:cNvSpPr/>
            <p:nvPr/>
          </p:nvSpPr>
          <p:spPr>
            <a:xfrm>
              <a:off x="7526974" y="1411839"/>
              <a:ext cx="1152526" cy="1153561"/>
            </a:xfrm>
            <a:prstGeom prst="ellipse">
              <a:avLst/>
            </a:prstGeom>
            <a:noFill/>
            <a:ln w="19050">
              <a:solidFill>
                <a:srgbClr val="8ABE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he-IL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70C9AAC-D8DB-F145-BE61-1D005F3FBE99}"/>
              </a:ext>
            </a:extLst>
          </p:cNvPr>
          <p:cNvGrpSpPr/>
          <p:nvPr/>
        </p:nvGrpSpPr>
        <p:grpSpPr>
          <a:xfrm>
            <a:off x="5820094" y="1411839"/>
            <a:ext cx="1152526" cy="1153561"/>
            <a:chOff x="5820094" y="1411839"/>
            <a:chExt cx="1152526" cy="1153561"/>
          </a:xfrm>
        </p:grpSpPr>
        <p:pic>
          <p:nvPicPr>
            <p:cNvPr id="17414" name="Picture 9">
              <a:extLst>
                <a:ext uri="{FF2B5EF4-FFF2-40B4-BE49-F238E27FC236}">
                  <a16:creationId xmlns:a16="http://schemas.microsoft.com/office/drawing/2014/main" id="{BAAAEE02-1B1B-C448-885D-64ADD26973D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946250" y="1514476"/>
              <a:ext cx="857998" cy="97842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172C7BE-B4FA-A546-B6FF-056812280555}"/>
                </a:ext>
              </a:extLst>
            </p:cNvPr>
            <p:cNvSpPr/>
            <p:nvPr/>
          </p:nvSpPr>
          <p:spPr>
            <a:xfrm>
              <a:off x="5820094" y="1411839"/>
              <a:ext cx="1152526" cy="1153561"/>
            </a:xfrm>
            <a:prstGeom prst="ellipse">
              <a:avLst/>
            </a:prstGeom>
            <a:noFill/>
            <a:ln w="19050">
              <a:solidFill>
                <a:srgbClr val="8ABE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he-IL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F3DD47E-FB7A-6146-AD7D-A14A1F5E5096}"/>
              </a:ext>
            </a:extLst>
          </p:cNvPr>
          <p:cNvGrpSpPr/>
          <p:nvPr/>
        </p:nvGrpSpPr>
        <p:grpSpPr>
          <a:xfrm>
            <a:off x="4073462" y="1411839"/>
            <a:ext cx="1152526" cy="1153561"/>
            <a:chOff x="4073462" y="1411839"/>
            <a:chExt cx="1152526" cy="1153561"/>
          </a:xfrm>
        </p:grpSpPr>
        <p:pic>
          <p:nvPicPr>
            <p:cNvPr id="17423" name="Picture 2">
              <a:extLst>
                <a:ext uri="{FF2B5EF4-FFF2-40B4-BE49-F238E27FC236}">
                  <a16:creationId xmlns:a16="http://schemas.microsoft.com/office/drawing/2014/main" id="{39C1F45B-C681-DF4C-861A-1352B494FCA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129658" y="1474788"/>
              <a:ext cx="1074737" cy="966788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08AFFFA-562D-5F44-8921-AEA7EA5AC60B}"/>
                </a:ext>
              </a:extLst>
            </p:cNvPr>
            <p:cNvSpPr/>
            <p:nvPr/>
          </p:nvSpPr>
          <p:spPr>
            <a:xfrm>
              <a:off x="4073462" y="1411839"/>
              <a:ext cx="1152526" cy="1153561"/>
            </a:xfrm>
            <a:prstGeom prst="ellipse">
              <a:avLst/>
            </a:prstGeom>
            <a:noFill/>
            <a:ln w="19050">
              <a:solidFill>
                <a:srgbClr val="8ABE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he-IL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5B56C1B-46CD-A940-8935-E58309CF29E7}"/>
              </a:ext>
            </a:extLst>
          </p:cNvPr>
          <p:cNvGrpSpPr/>
          <p:nvPr/>
        </p:nvGrpSpPr>
        <p:grpSpPr>
          <a:xfrm>
            <a:off x="2294574" y="1411839"/>
            <a:ext cx="1152526" cy="1153561"/>
            <a:chOff x="2294574" y="1411839"/>
            <a:chExt cx="1152526" cy="1153561"/>
          </a:xfrm>
        </p:grpSpPr>
        <p:pic>
          <p:nvPicPr>
            <p:cNvPr id="17424" name="Picture 5">
              <a:extLst>
                <a:ext uri="{FF2B5EF4-FFF2-40B4-BE49-F238E27FC236}">
                  <a16:creationId xmlns:a16="http://schemas.microsoft.com/office/drawing/2014/main" id="{C3D16B08-2326-B449-977B-9AFC87650F1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324101" y="1484784"/>
              <a:ext cx="1079497" cy="1018109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E3A4672-057F-5F40-8D67-DE5E1F4F86AB}"/>
                </a:ext>
              </a:extLst>
            </p:cNvPr>
            <p:cNvSpPr/>
            <p:nvPr/>
          </p:nvSpPr>
          <p:spPr>
            <a:xfrm>
              <a:off x="2294574" y="1411839"/>
              <a:ext cx="1152526" cy="1153561"/>
            </a:xfrm>
            <a:prstGeom prst="ellipse">
              <a:avLst/>
            </a:prstGeom>
            <a:noFill/>
            <a:ln w="19050">
              <a:solidFill>
                <a:srgbClr val="8ABE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he-IL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B9C455B-56CE-ED48-824E-F5BE27CC5E5A}"/>
              </a:ext>
            </a:extLst>
          </p:cNvPr>
          <p:cNvGrpSpPr/>
          <p:nvPr/>
        </p:nvGrpSpPr>
        <p:grpSpPr>
          <a:xfrm>
            <a:off x="608014" y="1411839"/>
            <a:ext cx="1152526" cy="1153561"/>
            <a:chOff x="608014" y="1411839"/>
            <a:chExt cx="1152526" cy="1153561"/>
          </a:xfrm>
        </p:grpSpPr>
        <p:pic>
          <p:nvPicPr>
            <p:cNvPr id="17425" name="Picture 7">
              <a:extLst>
                <a:ext uri="{FF2B5EF4-FFF2-40B4-BE49-F238E27FC236}">
                  <a16:creationId xmlns:a16="http://schemas.microsoft.com/office/drawing/2014/main" id="{95172085-BE1B-1A43-8E70-1374DF94B0C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46112" y="1556792"/>
              <a:ext cx="1068387" cy="984724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688F245-7A5E-9B4E-8F3D-6CCF92E07A2D}"/>
                </a:ext>
              </a:extLst>
            </p:cNvPr>
            <p:cNvSpPr/>
            <p:nvPr/>
          </p:nvSpPr>
          <p:spPr>
            <a:xfrm>
              <a:off x="608014" y="1411839"/>
              <a:ext cx="1152526" cy="1153561"/>
            </a:xfrm>
            <a:prstGeom prst="ellipse">
              <a:avLst/>
            </a:prstGeom>
            <a:noFill/>
            <a:ln w="19050">
              <a:solidFill>
                <a:srgbClr val="8ABE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he-IL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FB92160-7985-204B-B583-862420E3290D}"/>
              </a:ext>
            </a:extLst>
          </p:cNvPr>
          <p:cNvGrpSpPr/>
          <p:nvPr/>
        </p:nvGrpSpPr>
        <p:grpSpPr>
          <a:xfrm>
            <a:off x="561973" y="3368509"/>
            <a:ext cx="1152526" cy="1153561"/>
            <a:chOff x="561973" y="3368509"/>
            <a:chExt cx="1152526" cy="1153561"/>
          </a:xfrm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191910A6-4AE9-414B-834A-F40FBC69FE4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40168" y="3547221"/>
              <a:ext cx="796137" cy="796137"/>
            </a:xfrm>
            <a:prstGeom prst="rect">
              <a:avLst/>
            </a:prstGeom>
          </p:spPr>
        </p:pic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829F82E-B0B8-AC47-8D06-000101C92D25}"/>
                </a:ext>
              </a:extLst>
            </p:cNvPr>
            <p:cNvSpPr/>
            <p:nvPr/>
          </p:nvSpPr>
          <p:spPr>
            <a:xfrm>
              <a:off x="561973" y="3368509"/>
              <a:ext cx="1152526" cy="1153561"/>
            </a:xfrm>
            <a:prstGeom prst="ellipse">
              <a:avLst/>
            </a:prstGeom>
            <a:noFill/>
            <a:ln w="19050">
              <a:solidFill>
                <a:srgbClr val="8ABE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he-IL"/>
            </a:p>
          </p:txBody>
        </p:sp>
      </p:grpSp>
      <p:sp>
        <p:nvSpPr>
          <p:cNvPr id="38" name="Chevron 37">
            <a:extLst>
              <a:ext uri="{FF2B5EF4-FFF2-40B4-BE49-F238E27FC236}">
                <a16:creationId xmlns:a16="http://schemas.microsoft.com/office/drawing/2014/main" id="{469418E4-6FDA-5549-A268-A62D3DC796A8}"/>
              </a:ext>
            </a:extLst>
          </p:cNvPr>
          <p:cNvSpPr/>
          <p:nvPr/>
        </p:nvSpPr>
        <p:spPr>
          <a:xfrm rot="5400000">
            <a:off x="1028306" y="3086017"/>
            <a:ext cx="209550" cy="147638"/>
          </a:xfrm>
          <a:prstGeom prst="chevron">
            <a:avLst/>
          </a:prstGeom>
          <a:solidFill>
            <a:srgbClr val="86BE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3" grpId="0"/>
      <p:bldP spid="11" grpId="0" animBg="1"/>
      <p:bldP spid="17417" grpId="0"/>
      <p:bldP spid="15" grpId="0" animBg="1"/>
      <p:bldP spid="17419" grpId="0"/>
      <p:bldP spid="17420" grpId="0"/>
      <p:bldP spid="16" grpId="0" animBg="1"/>
      <p:bldP spid="17" grpId="0" animBg="1"/>
      <p:bldP spid="17427" grpId="0" uiExpand="1" build="p"/>
      <p:bldP spid="17428" grpId="0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כותרת 1">
            <a:extLst>
              <a:ext uri="{FF2B5EF4-FFF2-40B4-BE49-F238E27FC236}">
                <a16:creationId xmlns:a16="http://schemas.microsoft.com/office/drawing/2014/main" id="{372E7A39-AC1D-2B48-924F-025117D9A43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11638" y="415925"/>
            <a:ext cx="4645025" cy="533400"/>
          </a:xfrm>
        </p:spPr>
        <p:txBody>
          <a:bodyPr/>
          <a:lstStyle/>
          <a:p>
            <a:pPr algn="r">
              <a:defRPr/>
            </a:pPr>
            <a:r>
              <a:rPr lang="he-IL" altLang="en-US" sz="33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כתבה על פעילות תאגיד </a:t>
            </a:r>
            <a:r>
              <a:rPr lang="he-IL" altLang="en-US" sz="3300" spc="-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מ.א.י</a:t>
            </a:r>
            <a:endParaRPr lang="he-IL" altLang="en-US" sz="3300" spc="-1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5" name="תמונה 2">
            <a:extLst>
              <a:ext uri="{FF2B5EF4-FFF2-40B4-BE49-F238E27FC236}">
                <a16:creationId xmlns:a16="http://schemas.microsoft.com/office/drawing/2014/main" id="{742EE24A-A8C1-1F44-ABEA-EC38A484C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9725" y="6172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eform 1">
            <a:extLst>
              <a:ext uri="{FF2B5EF4-FFF2-40B4-BE49-F238E27FC236}">
                <a16:creationId xmlns:a16="http://schemas.microsoft.com/office/drawing/2014/main" id="{92CFDF32-1E6D-EE40-A421-A24B9FF784FA}"/>
              </a:ext>
            </a:extLst>
          </p:cNvPr>
          <p:cNvSpPr/>
          <p:nvPr/>
        </p:nvSpPr>
        <p:spPr>
          <a:xfrm>
            <a:off x="3563889" y="844550"/>
            <a:ext cx="5688062" cy="104775"/>
          </a:xfrm>
          <a:custGeom>
            <a:avLst/>
            <a:gdLst>
              <a:gd name="connsiteX0" fmla="*/ 4836160 w 4836160"/>
              <a:gd name="connsiteY0" fmla="*/ 142240 h 142240"/>
              <a:gd name="connsiteX1" fmla="*/ 558800 w 4836160"/>
              <a:gd name="connsiteY1" fmla="*/ 142240 h 142240"/>
              <a:gd name="connsiteX2" fmla="*/ 457200 w 4836160"/>
              <a:gd name="connsiteY2" fmla="*/ 0 h 142240"/>
              <a:gd name="connsiteX3" fmla="*/ 0 w 4836160"/>
              <a:gd name="connsiteY3" fmla="*/ 0 h 14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6160" h="142240">
                <a:moveTo>
                  <a:pt x="4836160" y="142240"/>
                </a:moveTo>
                <a:lnTo>
                  <a:pt x="558800" y="142240"/>
                </a:lnTo>
                <a:lnTo>
                  <a:pt x="457200" y="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8ABE40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he-IL"/>
          </a:p>
        </p:txBody>
      </p:sp>
      <p:pic>
        <p:nvPicPr>
          <p:cNvPr id="5" name="תמונה 4">
            <a:hlinkClick r:id="rId4"/>
            <a:extLst>
              <a:ext uri="{FF2B5EF4-FFF2-40B4-BE49-F238E27FC236}">
                <a16:creationId xmlns:a16="http://schemas.microsoft.com/office/drawing/2014/main" id="{50E16B9F-55A3-4707-9390-CDA88E96385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38" t="23387" r="8263" b="21987"/>
          <a:stretch/>
        </p:blipFill>
        <p:spPr>
          <a:xfrm>
            <a:off x="1076301" y="1196752"/>
            <a:ext cx="7577454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651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B63FB68-2DD7-0349-AFF2-63DBA19A7E22}"/>
              </a:ext>
            </a:extLst>
          </p:cNvPr>
          <p:cNvSpPr/>
          <p:nvPr/>
        </p:nvSpPr>
        <p:spPr>
          <a:xfrm>
            <a:off x="5956300" y="1473200"/>
            <a:ext cx="1766888" cy="1768475"/>
          </a:xfrm>
          <a:prstGeom prst="ellipse">
            <a:avLst/>
          </a:prstGeom>
          <a:noFill/>
          <a:ln>
            <a:solidFill>
              <a:srgbClr val="8ABE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he-IL"/>
          </a:p>
        </p:txBody>
      </p:sp>
      <p:sp>
        <p:nvSpPr>
          <p:cNvPr id="18434" name="כותרת 1">
            <a:extLst>
              <a:ext uri="{FF2B5EF4-FFF2-40B4-BE49-F238E27FC236}">
                <a16:creationId xmlns:a16="http://schemas.microsoft.com/office/drawing/2014/main" id="{71C11AC5-633D-0040-9C74-0B7061A05E09}"/>
              </a:ext>
            </a:extLst>
          </p:cNvPr>
          <p:cNvSpPr txBox="1">
            <a:spLocks/>
          </p:cNvSpPr>
          <p:nvPr/>
        </p:nvSpPr>
        <p:spPr bwMode="auto">
          <a:xfrm>
            <a:off x="6130925" y="427038"/>
            <a:ext cx="26892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he-IL" altLang="en-US" sz="33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</a:rPr>
              <a:t>פתרון – הפחתה</a:t>
            </a:r>
          </a:p>
        </p:txBody>
      </p:sp>
      <p:sp>
        <p:nvSpPr>
          <p:cNvPr id="18436" name="Rectangle 16">
            <a:extLst>
              <a:ext uri="{FF2B5EF4-FFF2-40B4-BE49-F238E27FC236}">
                <a16:creationId xmlns:a16="http://schemas.microsoft.com/office/drawing/2014/main" id="{C1184B24-2EBE-ED48-818B-53E48C54F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3402013"/>
            <a:ext cx="1827212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he-IL" altLang="en-US" sz="1700" dirty="0">
                <a:latin typeface="Heebo" pitchFamily="2" charset="-79"/>
                <a:cs typeface="+mn-cs"/>
              </a:rPr>
              <a:t>קונים קצת יותר טוב</a:t>
            </a:r>
          </a:p>
        </p:txBody>
      </p:sp>
      <p:sp>
        <p:nvSpPr>
          <p:cNvPr id="18437" name="Rectangle 7">
            <a:extLst>
              <a:ext uri="{FF2B5EF4-FFF2-40B4-BE49-F238E27FC236}">
                <a16:creationId xmlns:a16="http://schemas.microsoft.com/office/drawing/2014/main" id="{47B08D77-2EE6-9044-B8D2-2A7BE0080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3402013"/>
            <a:ext cx="1093787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he-IL" altLang="en-US" sz="1700" dirty="0">
                <a:latin typeface="Heebo" pitchFamily="2" charset="-79"/>
                <a:cs typeface="+mn-cs"/>
              </a:rPr>
              <a:t>קטן ומיותר</a:t>
            </a:r>
          </a:p>
        </p:txBody>
      </p:sp>
      <p:sp>
        <p:nvSpPr>
          <p:cNvPr id="18438" name="Rectangle 15">
            <a:extLst>
              <a:ext uri="{FF2B5EF4-FFF2-40B4-BE49-F238E27FC236}">
                <a16:creationId xmlns:a16="http://schemas.microsoft.com/office/drawing/2014/main" id="{91EE31AF-CC2A-4640-B56A-1DC13DB5D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2538" y="3411538"/>
            <a:ext cx="145097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he-IL" altLang="en-US" sz="1700" dirty="0">
                <a:latin typeface="Heebo" pitchFamily="2" charset="-79"/>
                <a:cs typeface="+mn-cs"/>
              </a:rPr>
              <a:t>כבר יש לנו כזה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833CA0A-ED3A-D845-A9C8-D3EE252C4162}"/>
              </a:ext>
            </a:extLst>
          </p:cNvPr>
          <p:cNvSpPr/>
          <p:nvPr/>
        </p:nvSpPr>
        <p:spPr>
          <a:xfrm>
            <a:off x="4017963" y="4221163"/>
            <a:ext cx="354012" cy="354012"/>
          </a:xfrm>
          <a:prstGeom prst="ellipse">
            <a:avLst/>
          </a:prstGeom>
          <a:solidFill>
            <a:srgbClr val="FA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24583" name="Picture 6">
            <a:extLst>
              <a:ext uri="{FF2B5EF4-FFF2-40B4-BE49-F238E27FC236}">
                <a16:creationId xmlns:a16="http://schemas.microsoft.com/office/drawing/2014/main" id="{D7AEEF87-641C-4749-BC07-D7A8890A1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1413" y="3952875"/>
            <a:ext cx="1898650" cy="29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22">
            <a:extLst>
              <a:ext uri="{FF2B5EF4-FFF2-40B4-BE49-F238E27FC236}">
                <a16:creationId xmlns:a16="http://schemas.microsoft.com/office/drawing/2014/main" id="{BD8C0214-A345-9744-A24B-158185890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175" y="1628775"/>
            <a:ext cx="719138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24">
            <a:extLst>
              <a:ext uri="{FF2B5EF4-FFF2-40B4-BE49-F238E27FC236}">
                <a16:creationId xmlns:a16="http://schemas.microsoft.com/office/drawing/2014/main" id="{DC5EB837-533C-6642-B584-A58765B85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763" y="1773238"/>
            <a:ext cx="1223962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28">
            <a:extLst>
              <a:ext uri="{FF2B5EF4-FFF2-40B4-BE49-F238E27FC236}">
                <a16:creationId xmlns:a16="http://schemas.microsoft.com/office/drawing/2014/main" id="{1828E8C5-9419-874A-84A7-4839B30B3A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58964" y="1779176"/>
            <a:ext cx="1418133" cy="1177566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תמונה 15">
            <a:extLst>
              <a:ext uri="{FF2B5EF4-FFF2-40B4-BE49-F238E27FC236}">
                <a16:creationId xmlns:a16="http://schemas.microsoft.com/office/drawing/2014/main" id="{CBD0F1D3-50CD-894F-A18E-E94DE857A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550" y="6137275"/>
            <a:ext cx="531813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85BFA6CF-11D9-3041-90AF-FD59E89C11DF}"/>
              </a:ext>
            </a:extLst>
          </p:cNvPr>
          <p:cNvSpPr/>
          <p:nvPr/>
        </p:nvSpPr>
        <p:spPr>
          <a:xfrm>
            <a:off x="3684588" y="1473200"/>
            <a:ext cx="1766887" cy="1768475"/>
          </a:xfrm>
          <a:prstGeom prst="ellipse">
            <a:avLst/>
          </a:prstGeom>
          <a:noFill/>
          <a:ln>
            <a:solidFill>
              <a:srgbClr val="8ABE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he-IL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0017FAC-6142-1045-93F4-2B30B2468A53}"/>
              </a:ext>
            </a:extLst>
          </p:cNvPr>
          <p:cNvSpPr/>
          <p:nvPr/>
        </p:nvSpPr>
        <p:spPr>
          <a:xfrm>
            <a:off x="1336675" y="1473200"/>
            <a:ext cx="1768475" cy="1768475"/>
          </a:xfrm>
          <a:prstGeom prst="ellipse">
            <a:avLst/>
          </a:prstGeom>
          <a:noFill/>
          <a:ln>
            <a:solidFill>
              <a:srgbClr val="8ABE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he-IL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FED61FAC-29C3-754D-AFBA-0F39383C51C9}"/>
              </a:ext>
            </a:extLst>
          </p:cNvPr>
          <p:cNvSpPr/>
          <p:nvPr/>
        </p:nvSpPr>
        <p:spPr>
          <a:xfrm>
            <a:off x="5664200" y="844550"/>
            <a:ext cx="4092575" cy="160338"/>
          </a:xfrm>
          <a:custGeom>
            <a:avLst/>
            <a:gdLst>
              <a:gd name="connsiteX0" fmla="*/ 4836160 w 4836160"/>
              <a:gd name="connsiteY0" fmla="*/ 142240 h 142240"/>
              <a:gd name="connsiteX1" fmla="*/ 558800 w 4836160"/>
              <a:gd name="connsiteY1" fmla="*/ 142240 h 142240"/>
              <a:gd name="connsiteX2" fmla="*/ 457200 w 4836160"/>
              <a:gd name="connsiteY2" fmla="*/ 0 h 142240"/>
              <a:gd name="connsiteX3" fmla="*/ 0 w 4836160"/>
              <a:gd name="connsiteY3" fmla="*/ 0 h 14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6160" h="142240">
                <a:moveTo>
                  <a:pt x="4836160" y="142240"/>
                </a:moveTo>
                <a:lnTo>
                  <a:pt x="558800" y="142240"/>
                </a:lnTo>
                <a:lnTo>
                  <a:pt x="457200" y="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8ABE40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436" grpId="0"/>
      <p:bldP spid="18437" grpId="0"/>
      <p:bldP spid="18438" grpId="0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כותרת 1">
            <a:extLst>
              <a:ext uri="{FF2B5EF4-FFF2-40B4-BE49-F238E27FC236}">
                <a16:creationId xmlns:a16="http://schemas.microsoft.com/office/drawing/2014/main" id="{E388C9A2-B66A-7945-B3CC-A7AAC6C64B3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10571" y="404813"/>
            <a:ext cx="4225925" cy="517525"/>
          </a:xfrm>
        </p:spPr>
        <p:txBody>
          <a:bodyPr/>
          <a:lstStyle/>
          <a:p>
            <a:pPr eaLnBrk="1" hangingPunct="1">
              <a:defRPr/>
            </a:pPr>
            <a:r>
              <a:rPr lang="he-IL" altLang="en-US" sz="3300" spc="-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מיחזור</a:t>
            </a:r>
            <a:r>
              <a:rPr lang="he-IL" altLang="en-US" sz="33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פסולת אלקטרונית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86C2C1-F921-B54B-8235-A3FC33C473B7}"/>
              </a:ext>
            </a:extLst>
          </p:cNvPr>
          <p:cNvSpPr/>
          <p:nvPr/>
        </p:nvSpPr>
        <p:spPr>
          <a:xfrm>
            <a:off x="1749425" y="1244600"/>
            <a:ext cx="5448300" cy="311150"/>
          </a:xfrm>
          <a:prstGeom prst="rect">
            <a:avLst/>
          </a:prstGeom>
          <a:solidFill>
            <a:srgbClr val="8AB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25609" name="Rectangle 17">
            <a:extLst>
              <a:ext uri="{FF2B5EF4-FFF2-40B4-BE49-F238E27FC236}">
                <a16:creationId xmlns:a16="http://schemas.microsoft.com/office/drawing/2014/main" id="{C2EC6D29-C5FD-0940-80FA-92BE20D45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1025" y="1166813"/>
            <a:ext cx="53467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2200" dirty="0" err="1">
                <a:solidFill>
                  <a:schemeClr val="bg1"/>
                </a:solidFill>
                <a:latin typeface="Arial" panose="020B0604020202020204" pitchFamily="34" charset="0"/>
              </a:rPr>
              <a:t>מסירת</a:t>
            </a:r>
            <a:r>
              <a:rPr lang="en-US" altLang="en-US" sz="2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  <a:latin typeface="Arial" panose="020B0604020202020204" pitchFamily="34" charset="0"/>
              </a:rPr>
              <a:t>הפסולת</a:t>
            </a:r>
            <a:r>
              <a:rPr lang="en-US" altLang="en-US" sz="2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  <a:latin typeface="Arial" panose="020B0604020202020204" pitchFamily="34" charset="0"/>
              </a:rPr>
              <a:t>למיחזור</a:t>
            </a:r>
            <a:r>
              <a:rPr lang="en-US" altLang="en-US" sz="2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  <a:latin typeface="Arial" panose="020B0604020202020204" pitchFamily="34" charset="0"/>
              </a:rPr>
              <a:t>אפשרית</a:t>
            </a:r>
            <a:r>
              <a:rPr lang="en-US" altLang="en-US" sz="2200" dirty="0">
                <a:solidFill>
                  <a:schemeClr val="bg1"/>
                </a:solidFill>
                <a:latin typeface="Arial" panose="020B0604020202020204" pitchFamily="34" charset="0"/>
              </a:rPr>
              <a:t> ב-3  </a:t>
            </a:r>
            <a:r>
              <a:rPr lang="en-US" altLang="en-US" sz="2200" dirty="0" err="1">
                <a:solidFill>
                  <a:schemeClr val="bg1"/>
                </a:solidFill>
                <a:latin typeface="Arial" panose="020B0604020202020204" pitchFamily="34" charset="0"/>
              </a:rPr>
              <a:t>דרכים</a:t>
            </a:r>
            <a:r>
              <a:rPr lang="en-US" altLang="en-US" sz="2200" dirty="0">
                <a:solidFill>
                  <a:schemeClr val="bg1"/>
                </a:solidFill>
                <a:latin typeface="Arial" panose="020B0604020202020204" pitchFamily="34" charset="0"/>
              </a:rPr>
              <a:t>:</a:t>
            </a:r>
            <a:r>
              <a:rPr lang="he-IL" altLang="en-US" sz="2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en-US" altLang="en-US" sz="2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45" name="Elbow Connector 44">
            <a:extLst>
              <a:ext uri="{FF2B5EF4-FFF2-40B4-BE49-F238E27FC236}">
                <a16:creationId xmlns:a16="http://schemas.microsoft.com/office/drawing/2014/main" id="{69B76085-D656-4248-B09F-E15A47D020CD}"/>
              </a:ext>
            </a:extLst>
          </p:cNvPr>
          <p:cNvCxnSpPr>
            <a:cxnSpLocks/>
            <a:endCxn id="25620" idx="0"/>
          </p:cNvCxnSpPr>
          <p:nvPr/>
        </p:nvCxnSpPr>
        <p:spPr>
          <a:xfrm rot="10800000" flipV="1">
            <a:off x="1749425" y="1844675"/>
            <a:ext cx="2855913" cy="215900"/>
          </a:xfrm>
          <a:prstGeom prst="bentConnector2">
            <a:avLst/>
          </a:prstGeom>
          <a:ln>
            <a:solidFill>
              <a:srgbClr val="8ABE4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8994335F-BBFE-904C-9204-6DBC57FCF027}"/>
              </a:ext>
            </a:extLst>
          </p:cNvPr>
          <p:cNvCxnSpPr>
            <a:cxnSpLocks/>
          </p:cNvCxnSpPr>
          <p:nvPr/>
        </p:nvCxnSpPr>
        <p:spPr>
          <a:xfrm>
            <a:off x="4605338" y="1844674"/>
            <a:ext cx="2609850" cy="260350"/>
          </a:xfrm>
          <a:prstGeom prst="bentConnector2">
            <a:avLst/>
          </a:prstGeom>
          <a:ln>
            <a:solidFill>
              <a:srgbClr val="8ABE4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FBCA627-3EFD-B941-A10E-FFC92FFAA8CF}"/>
              </a:ext>
            </a:extLst>
          </p:cNvPr>
          <p:cNvCxnSpPr>
            <a:cxnSpLocks/>
          </p:cNvCxnSpPr>
          <p:nvPr/>
        </p:nvCxnSpPr>
        <p:spPr>
          <a:xfrm>
            <a:off x="3347864" y="1555750"/>
            <a:ext cx="0" cy="496888"/>
          </a:xfrm>
          <a:prstGeom prst="straightConnector1">
            <a:avLst/>
          </a:prstGeom>
          <a:ln>
            <a:solidFill>
              <a:srgbClr val="8ABE4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500A3F0E-EE66-AF4A-B3B5-09C47E42FEF4}"/>
              </a:ext>
            </a:extLst>
          </p:cNvPr>
          <p:cNvGrpSpPr/>
          <p:nvPr/>
        </p:nvGrpSpPr>
        <p:grpSpPr>
          <a:xfrm>
            <a:off x="6854640" y="2191498"/>
            <a:ext cx="1965832" cy="2348436"/>
            <a:chOff x="6854640" y="2191498"/>
            <a:chExt cx="1965832" cy="234843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308AB23-0D6D-E845-B2EB-9D502BBDB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1258" y="3933826"/>
              <a:ext cx="1919214" cy="354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rtl="0">
                <a:spcBef>
                  <a:spcPct val="0"/>
                </a:spcBef>
                <a:buFontTx/>
                <a:buNone/>
                <a:defRPr/>
              </a:pPr>
              <a:r>
                <a:rPr lang="he-IL" altLang="en-US" sz="1700" dirty="0">
                  <a:latin typeface="Heebo" pitchFamily="2" charset="-79"/>
                  <a:cs typeface="+mn-cs"/>
                </a:rPr>
                <a:t>איסוף מבית הלקוח</a:t>
              </a:r>
              <a:endParaRPr lang="en-US" altLang="en-US" sz="1700" dirty="0">
                <a:latin typeface="Heebo" pitchFamily="2" charset="-79"/>
                <a:cs typeface="+mn-cs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74F9E18-C88B-4040-B884-90EF26E344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559"/>
            <a:stretch/>
          </p:blipFill>
          <p:spPr bwMode="auto">
            <a:xfrm>
              <a:off x="6909693" y="2191498"/>
              <a:ext cx="1910779" cy="1738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426583E-BACD-494B-B5D8-D99B76C8B1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4640" y="4267372"/>
              <a:ext cx="1910779" cy="27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ts val="800"/>
                </a:lnSpc>
                <a:buFont typeface="Arial" panose="020B0604020202020204" pitchFamily="34" charset="0"/>
                <a:buNone/>
              </a:pPr>
              <a:r>
                <a:rPr lang="he-IL" altLang="he-IL" sz="1200" dirty="0"/>
                <a:t>מוצר ישן כאשר קונים חדש</a:t>
              </a:r>
              <a:r>
                <a:rPr lang="he-IL" altLang="he-IL" dirty="0"/>
                <a:t> </a:t>
              </a:r>
              <a:endParaRPr lang="he-IL" altLang="he-IL" sz="1200" dirty="0"/>
            </a:p>
          </p:txBody>
        </p:sp>
      </p:grpSp>
      <p:sp>
        <p:nvSpPr>
          <p:cNvPr id="23" name="Freeform 22">
            <a:extLst>
              <a:ext uri="{FF2B5EF4-FFF2-40B4-BE49-F238E27FC236}">
                <a16:creationId xmlns:a16="http://schemas.microsoft.com/office/drawing/2014/main" id="{FBF2A28D-82C9-FD40-BC78-62010B0C05A3}"/>
              </a:ext>
            </a:extLst>
          </p:cNvPr>
          <p:cNvSpPr/>
          <p:nvPr/>
        </p:nvSpPr>
        <p:spPr>
          <a:xfrm>
            <a:off x="3924300" y="820738"/>
            <a:ext cx="5327650" cy="160337"/>
          </a:xfrm>
          <a:custGeom>
            <a:avLst/>
            <a:gdLst>
              <a:gd name="connsiteX0" fmla="*/ 4836160 w 4836160"/>
              <a:gd name="connsiteY0" fmla="*/ 142240 h 142240"/>
              <a:gd name="connsiteX1" fmla="*/ 558800 w 4836160"/>
              <a:gd name="connsiteY1" fmla="*/ 142240 h 142240"/>
              <a:gd name="connsiteX2" fmla="*/ 457200 w 4836160"/>
              <a:gd name="connsiteY2" fmla="*/ 0 h 142240"/>
              <a:gd name="connsiteX3" fmla="*/ 0 w 4836160"/>
              <a:gd name="connsiteY3" fmla="*/ 0 h 14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6160" h="142240">
                <a:moveTo>
                  <a:pt x="4836160" y="142240"/>
                </a:moveTo>
                <a:lnTo>
                  <a:pt x="558800" y="142240"/>
                </a:lnTo>
                <a:lnTo>
                  <a:pt x="457200" y="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8ABE40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he-IL"/>
          </a:p>
        </p:txBody>
      </p:sp>
      <p:cxnSp>
        <p:nvCxnSpPr>
          <p:cNvPr id="33" name="Straight Arrow Connector 39">
            <a:extLst>
              <a:ext uri="{FF2B5EF4-FFF2-40B4-BE49-F238E27FC236}">
                <a16:creationId xmlns:a16="http://schemas.microsoft.com/office/drawing/2014/main" id="{A7BFD46E-7D56-49B8-AD06-A6AD44DEA6A0}"/>
              </a:ext>
            </a:extLst>
          </p:cNvPr>
          <p:cNvCxnSpPr>
            <a:cxnSpLocks/>
          </p:cNvCxnSpPr>
          <p:nvPr/>
        </p:nvCxnSpPr>
        <p:spPr>
          <a:xfrm>
            <a:off x="5652120" y="1844824"/>
            <a:ext cx="0" cy="247526"/>
          </a:xfrm>
          <a:prstGeom prst="straightConnector1">
            <a:avLst/>
          </a:prstGeom>
          <a:ln>
            <a:solidFill>
              <a:srgbClr val="8ABE4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7BD45E1D-5E30-B44D-93E3-B33B15521F39}"/>
              </a:ext>
            </a:extLst>
          </p:cNvPr>
          <p:cNvGrpSpPr/>
          <p:nvPr/>
        </p:nvGrpSpPr>
        <p:grpSpPr>
          <a:xfrm>
            <a:off x="4417624" y="3933893"/>
            <a:ext cx="2419942" cy="769373"/>
            <a:chOff x="4417624" y="3933895"/>
            <a:chExt cx="2419942" cy="571303"/>
          </a:xfrm>
        </p:grpSpPr>
        <p:sp>
          <p:nvSpPr>
            <p:cNvPr id="36" name="Rectangle 7">
              <a:extLst>
                <a:ext uri="{FF2B5EF4-FFF2-40B4-BE49-F238E27FC236}">
                  <a16:creationId xmlns:a16="http://schemas.microsoft.com/office/drawing/2014/main" id="{5B5B87EF-4624-493A-B9F3-AD19FA7D0D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1612" y="3933895"/>
              <a:ext cx="2198910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rtl="0">
                <a:spcBef>
                  <a:spcPct val="0"/>
                </a:spcBef>
                <a:buFontTx/>
                <a:buNone/>
                <a:defRPr/>
              </a:pPr>
              <a:r>
                <a:rPr lang="he-IL" altLang="en-US" sz="1700" dirty="0">
                  <a:latin typeface="Heebo" pitchFamily="2" charset="-79"/>
                  <a:cs typeface="+mn-cs"/>
                </a:rPr>
                <a:t>מרכז איסוף - "חשמלית"</a:t>
              </a:r>
              <a:endParaRPr lang="en-US" altLang="en-US" sz="1700" dirty="0">
                <a:latin typeface="Heebo" pitchFamily="2" charset="-79"/>
                <a:cs typeface="+mn-cs"/>
              </a:endParaRPr>
            </a:p>
          </p:txBody>
        </p:sp>
        <p:sp>
          <p:nvSpPr>
            <p:cNvPr id="37" name="Rectangle 29">
              <a:extLst>
                <a:ext uri="{FF2B5EF4-FFF2-40B4-BE49-F238E27FC236}">
                  <a16:creationId xmlns:a16="http://schemas.microsoft.com/office/drawing/2014/main" id="{6DA12BB2-490B-484A-927E-10EAD1F901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7624" y="4162386"/>
              <a:ext cx="2419942" cy="342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he-IL" sz="1200" b="0" i="0" dirty="0">
                  <a:solidFill>
                    <a:srgbClr val="222222"/>
                  </a:solidFill>
                  <a:effectLst/>
                  <a:latin typeface="Arial" panose="020B0604020202020204" pitchFamily="34" charset="0"/>
                </a:rPr>
                <a:t>מרכז איסוף לפסולת אלקטרונית וסוללות</a:t>
              </a:r>
              <a:endParaRPr lang="he-IL" altLang="he-IL" sz="1200" dirty="0"/>
            </a:p>
          </p:txBody>
        </p:sp>
      </p:grpSp>
      <p:sp>
        <p:nvSpPr>
          <p:cNvPr id="25" name="מלבן 24">
            <a:extLst>
              <a:ext uri="{FF2B5EF4-FFF2-40B4-BE49-F238E27FC236}">
                <a16:creationId xmlns:a16="http://schemas.microsoft.com/office/drawing/2014/main" id="{2F81973C-71DB-4797-8ED1-C4CD68C5441B}"/>
              </a:ext>
            </a:extLst>
          </p:cNvPr>
          <p:cNvSpPr/>
          <p:nvPr/>
        </p:nvSpPr>
        <p:spPr>
          <a:xfrm>
            <a:off x="1043608" y="5122821"/>
            <a:ext cx="6264696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he-IL" altLang="en-US" sz="1700" dirty="0">
                <a:latin typeface="Heebo" pitchFamily="2" charset="-79"/>
              </a:rPr>
              <a:t>רשימת הכתובות של מרכזי ומוקדי האיסוף נוספי בעמוד הרשות </a:t>
            </a:r>
            <a:br>
              <a:rPr lang="en-US" altLang="en-US" sz="1700" dirty="0">
                <a:latin typeface="Heebo" pitchFamily="2" charset="-79"/>
              </a:rPr>
            </a:br>
            <a:r>
              <a:rPr lang="en-US" altLang="en-US" sz="1700" dirty="0">
                <a:latin typeface="Heebo" pitchFamily="2" charset="-79"/>
                <a:hlinkClick r:id="rId3"/>
              </a:rPr>
              <a:t>www.mai.org.il</a:t>
            </a:r>
            <a:r>
              <a:rPr lang="he-IL" altLang="en-US" sz="1700" dirty="0">
                <a:latin typeface="Heebo" pitchFamily="2" charset="-79"/>
              </a:rPr>
              <a:t>באתר </a:t>
            </a:r>
            <a:r>
              <a:rPr lang="he-IL" altLang="en-US" sz="1700" dirty="0" err="1">
                <a:latin typeface="Heebo" pitchFamily="2" charset="-79"/>
              </a:rPr>
              <a:t>מ.א.י</a:t>
            </a:r>
            <a:r>
              <a:rPr lang="he-IL" altLang="en-US" sz="1700" dirty="0">
                <a:latin typeface="Heebo" pitchFamily="2" charset="-79"/>
              </a:rPr>
              <a:t> : </a:t>
            </a:r>
          </a:p>
          <a:p>
            <a:pPr algn="r">
              <a:defRPr/>
            </a:pPr>
            <a:endParaRPr lang="he-IL" altLang="en-US" sz="1700" dirty="0">
              <a:latin typeface="Heebo" pitchFamily="2" charset="-79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57C6033-9CB0-E34A-9E89-A616330BD723}"/>
              </a:ext>
            </a:extLst>
          </p:cNvPr>
          <p:cNvGrpSpPr/>
          <p:nvPr/>
        </p:nvGrpSpPr>
        <p:grpSpPr>
          <a:xfrm>
            <a:off x="2483768" y="3933826"/>
            <a:ext cx="1916782" cy="615553"/>
            <a:chOff x="2483768" y="3933826"/>
            <a:chExt cx="1916782" cy="61555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F5F8040-521D-744C-9834-8B2C3BDCA5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3768" y="3933826"/>
              <a:ext cx="1817108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rtl="0">
                <a:spcBef>
                  <a:spcPct val="0"/>
                </a:spcBef>
                <a:buFontTx/>
                <a:buNone/>
                <a:defRPr/>
              </a:pPr>
              <a:r>
                <a:rPr lang="he-IL" altLang="en-US" sz="1700" dirty="0">
                  <a:latin typeface="Heebo" pitchFamily="2" charset="-79"/>
                  <a:cs typeface="+mn-cs"/>
                </a:rPr>
                <a:t>מפעל </a:t>
              </a:r>
              <a:r>
                <a:rPr lang="he-IL" altLang="en-US" sz="1700" dirty="0" err="1">
                  <a:latin typeface="Heebo" pitchFamily="2" charset="-79"/>
                  <a:cs typeface="+mn-cs"/>
                </a:rPr>
                <a:t>המיחזור</a:t>
              </a:r>
              <a:r>
                <a:rPr lang="he-IL" altLang="en-US" sz="1700" dirty="0">
                  <a:latin typeface="Heebo" pitchFamily="2" charset="-79"/>
                  <a:cs typeface="+mn-cs"/>
                </a:rPr>
                <a:t> </a:t>
              </a:r>
              <a:br>
                <a:rPr lang="en-US" altLang="en-US" sz="1700" dirty="0">
                  <a:latin typeface="Heebo" pitchFamily="2" charset="-79"/>
                  <a:cs typeface="+mn-cs"/>
                </a:rPr>
              </a:br>
              <a:r>
                <a:rPr lang="en-US" altLang="en-US" sz="1700" dirty="0">
                  <a:latin typeface="Heebo" pitchFamily="2" charset="-79"/>
                  <a:cs typeface="+mn-cs"/>
                </a:rPr>
                <a:t>FACTORY</a:t>
              </a:r>
              <a:r>
                <a:rPr lang="he-IL" altLang="en-US" sz="1700" dirty="0">
                  <a:latin typeface="Heebo" pitchFamily="2" charset="-79"/>
                  <a:cs typeface="+mn-cs"/>
                </a:rPr>
                <a:t> </a:t>
              </a:r>
              <a:r>
                <a:rPr lang="he-IL" altLang="en-US" sz="1700" dirty="0" err="1">
                  <a:latin typeface="Heebo" pitchFamily="2" charset="-79"/>
                  <a:cs typeface="+mn-cs"/>
                </a:rPr>
                <a:t>מ.א.י</a:t>
              </a:r>
              <a:r>
                <a:rPr lang="he-IL" altLang="en-US" sz="1700" dirty="0">
                  <a:latin typeface="Heebo" pitchFamily="2" charset="-79"/>
                  <a:cs typeface="+mn-cs"/>
                </a:rPr>
                <a:t> </a:t>
              </a:r>
              <a:endParaRPr lang="en-US" altLang="en-US" sz="1700" dirty="0">
                <a:latin typeface="Heebo" pitchFamily="2" charset="-79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4CA96CE-DDD2-8645-A323-7DEEC871F5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3768" y="4204829"/>
              <a:ext cx="191678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endParaRPr lang="he-IL" altLang="he-IL" sz="1200" dirty="0"/>
            </a:p>
          </p:txBody>
        </p:sp>
      </p:grpSp>
      <p:pic>
        <p:nvPicPr>
          <p:cNvPr id="12" name="תמונה 11">
            <a:extLst>
              <a:ext uri="{FF2B5EF4-FFF2-40B4-BE49-F238E27FC236}">
                <a16:creationId xmlns:a16="http://schemas.microsoft.com/office/drawing/2014/main" id="{A37B68CC-CE4B-4C57-8667-813A973B35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742" y="2271740"/>
            <a:ext cx="1775956" cy="1657774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7D596ECE-C1D0-4D86-BB80-BFE2C798A9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952" y="1899103"/>
            <a:ext cx="2175598" cy="22499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מציין מיקום תוכן 2">
            <a:extLst>
              <a:ext uri="{FF2B5EF4-FFF2-40B4-BE49-F238E27FC236}">
                <a16:creationId xmlns:a16="http://schemas.microsoft.com/office/drawing/2014/main" id="{802B6221-AA35-2D43-A887-A3CDB7CDB52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04788" y="2924175"/>
            <a:ext cx="2414587" cy="468313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e-IL" altLang="en-US" sz="1700" b="1">
                <a:latin typeface="Arial" panose="020B0604020202020204" pitchFamily="34" charset="0"/>
              </a:rPr>
              <a:t>ייצור מוצרים חדשים </a:t>
            </a:r>
            <a:r>
              <a:rPr lang="he-IL" altLang="en-US" sz="1400">
                <a:latin typeface="Arial" panose="020B0604020202020204" pitchFamily="34" charset="0"/>
              </a:rPr>
              <a:t>מחומרי הגלם הממוחזרים</a:t>
            </a:r>
            <a:endParaRPr lang="en-US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he-IL" altLang="en-US" sz="2000">
                <a:latin typeface="Heebo" pitchFamily="2" charset="-79"/>
              </a:rPr>
              <a:t> </a:t>
            </a:r>
            <a:endParaRPr lang="en-US" altLang="en-US" sz="2000">
              <a:solidFill>
                <a:srgbClr val="FF0000"/>
              </a:solidFill>
              <a:latin typeface="Heebo" pitchFamily="2" charset="-79"/>
              <a:cs typeface="Arial" panose="020B0604020202020204" pitchFamily="34" charset="0"/>
            </a:endParaRPr>
          </a:p>
        </p:txBody>
      </p:sp>
      <p:sp>
        <p:nvSpPr>
          <p:cNvPr id="7" name="כותרת 1">
            <a:extLst>
              <a:ext uri="{FF2B5EF4-FFF2-40B4-BE49-F238E27FC236}">
                <a16:creationId xmlns:a16="http://schemas.microsoft.com/office/drawing/2014/main" id="{E8CAD85D-F8DA-694B-B05D-559F5EDBC299}"/>
              </a:ext>
            </a:extLst>
          </p:cNvPr>
          <p:cNvSpPr txBox="1">
            <a:spLocks/>
          </p:cNvSpPr>
          <p:nvPr/>
        </p:nvSpPr>
        <p:spPr bwMode="auto">
          <a:xfrm>
            <a:off x="3651251" y="390525"/>
            <a:ext cx="53276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he-IL" altLang="en-US" sz="33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תהליך </a:t>
            </a:r>
            <a:r>
              <a:rPr lang="he-IL" altLang="en-US" sz="3300" spc="-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מיחזור</a:t>
            </a:r>
            <a:r>
              <a:rPr lang="he-IL" altLang="en-US" sz="33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פסולת אלקטרונית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05EA34-0265-C943-80BF-96AE568BD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663" y="4208682"/>
            <a:ext cx="550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0"/>
              </a:spcBef>
              <a:buFontTx/>
              <a:buNone/>
            </a:pPr>
            <a:r>
              <a:rPr lang="he-IL" altLang="en-US" sz="1800">
                <a:latin typeface="Arial" panose="020B0604020202020204" pitchFamily="34" charset="0"/>
              </a:rPr>
              <a:t>מיחזור פסולת אלקטרונית ביתית הינו חובה על פי חוק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D6E128-E802-524E-A4E4-DC14AC2574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96188" y="3857647"/>
            <a:ext cx="1152526" cy="111303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DF03D5C-9705-3144-A8A8-6EDED8389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6238" y="1366838"/>
            <a:ext cx="233997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2420AB5-1A68-E942-9F5A-3D8C1C5C5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063" y="1360488"/>
            <a:ext cx="2079625" cy="15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54BC4C8-E9DB-D04C-8C1E-760FEF6A0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788" y="1362075"/>
            <a:ext cx="236855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A4EE77B3-F672-874F-B38F-0DEB34EB3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6513" y="3032125"/>
            <a:ext cx="26416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1400"/>
              </a:lnSpc>
              <a:spcBef>
                <a:spcPct val="0"/>
              </a:spcBef>
              <a:buFontTx/>
              <a:buNone/>
            </a:pPr>
            <a:r>
              <a:rPr lang="he-IL" altLang="en-US" sz="1700" b="1">
                <a:latin typeface="Arial" panose="020B0604020202020204" pitchFamily="34" charset="0"/>
              </a:rPr>
              <a:t>מפעלי הפרוק והמיון</a:t>
            </a:r>
          </a:p>
          <a:p>
            <a:pPr eaLnBrk="1" hangingPunct="1">
              <a:lnSpc>
                <a:spcPts val="1400"/>
              </a:lnSpc>
              <a:spcBef>
                <a:spcPct val="0"/>
              </a:spcBef>
              <a:buFontTx/>
              <a:buNone/>
            </a:pPr>
            <a:r>
              <a:rPr lang="he-IL" altLang="en-US" sz="1400">
                <a:latin typeface="Arial" panose="020B0604020202020204" pitchFamily="34" charset="0"/>
              </a:rPr>
              <a:t>"מה שטוב לסביבה טוב </a:t>
            </a:r>
            <a:endParaRPr lang="en-US" altLang="en-US" sz="1400">
              <a:latin typeface="Arial" panose="020B0604020202020204" pitchFamily="34" charset="0"/>
            </a:endParaRPr>
          </a:p>
          <a:p>
            <a:pPr eaLnBrk="1" hangingPunct="1">
              <a:lnSpc>
                <a:spcPts val="1400"/>
              </a:lnSpc>
              <a:spcBef>
                <a:spcPct val="0"/>
              </a:spcBef>
              <a:buFontTx/>
              <a:buNone/>
            </a:pPr>
            <a:r>
              <a:rPr lang="he-IL" altLang="en-US" sz="1400">
                <a:latin typeface="Arial" panose="020B0604020202020204" pitchFamily="34" charset="0"/>
              </a:rPr>
              <a:t>גם לחברה"</a:t>
            </a: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247C950-A045-834B-B917-7C68D25C7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625" y="2947988"/>
            <a:ext cx="2878138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en-US" sz="1700" b="1">
                <a:latin typeface="Arial" panose="020B0604020202020204" pitchFamily="34" charset="0"/>
              </a:rPr>
              <a:t>מפעלי המיחזור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en-US" sz="1400">
                <a:latin typeface="Arial" panose="020B0604020202020204" pitchFamily="34" charset="0"/>
              </a:rPr>
              <a:t>"ממחזרים על כדור הארץ שומרים" </a:t>
            </a: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91EC2C1-DFD3-EE49-AE74-68A2AAAAF999}"/>
              </a:ext>
            </a:extLst>
          </p:cNvPr>
          <p:cNvSpPr/>
          <p:nvPr/>
        </p:nvSpPr>
        <p:spPr>
          <a:xfrm>
            <a:off x="7956550" y="1330325"/>
            <a:ext cx="936625" cy="1579563"/>
          </a:xfrm>
          <a:prstGeom prst="rect">
            <a:avLst/>
          </a:prstGeom>
          <a:solidFill>
            <a:srgbClr val="8AB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26" name="Rectangle 17">
            <a:extLst>
              <a:ext uri="{FF2B5EF4-FFF2-40B4-BE49-F238E27FC236}">
                <a16:creationId xmlns:a16="http://schemas.microsoft.com/office/drawing/2014/main" id="{0E253834-4CBB-B540-9E99-ED929B660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1671638"/>
            <a:ext cx="1284287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rtl="0">
              <a:lnSpc>
                <a:spcPts val="1700"/>
              </a:lnSpc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chemeClr val="bg1"/>
                </a:solidFill>
                <a:latin typeface="Heebo" pitchFamily="2" charset="-79"/>
              </a:rPr>
              <a:t>  </a:t>
            </a:r>
            <a:r>
              <a:rPr lang="en-US" altLang="en-US" sz="1700">
                <a:solidFill>
                  <a:schemeClr val="bg1"/>
                </a:solidFill>
                <a:latin typeface="Arial" panose="020B0604020202020204" pitchFamily="34" charset="0"/>
              </a:rPr>
              <a:t>מסירת הפסולת למיחזור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E4FD931-D075-0B48-B537-9DD8263A6DE9}"/>
              </a:ext>
            </a:extLst>
          </p:cNvPr>
          <p:cNvGrpSpPr/>
          <p:nvPr/>
        </p:nvGrpSpPr>
        <p:grpSpPr>
          <a:xfrm>
            <a:off x="2493963" y="5362575"/>
            <a:ext cx="6254750" cy="347663"/>
            <a:chOff x="2493963" y="5362575"/>
            <a:chExt cx="6254750" cy="34766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37ADD40-5152-5145-9EF1-55198271A258}"/>
                </a:ext>
              </a:extLst>
            </p:cNvPr>
            <p:cNvSpPr/>
            <p:nvPr/>
          </p:nvSpPr>
          <p:spPr>
            <a:xfrm>
              <a:off x="2493963" y="5373688"/>
              <a:ext cx="6254750" cy="336550"/>
            </a:xfrm>
            <a:prstGeom prst="rect">
              <a:avLst/>
            </a:prstGeom>
            <a:solidFill>
              <a:srgbClr val="8ABE4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>
                <a:defRPr/>
              </a:pPr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C5257DC-DF44-5848-8269-385789A50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3338" y="5362575"/>
              <a:ext cx="6100762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e-IL" altLang="he-IL" sz="1500" dirty="0"/>
                <a:t>כנסו לערוץ </a:t>
              </a:r>
              <a:r>
                <a:rPr lang="he-IL" altLang="he-IL" sz="1500" dirty="0" err="1"/>
                <a:t>היוטויב</a:t>
              </a:r>
              <a:r>
                <a:rPr lang="he-IL" altLang="he-IL" sz="1500" dirty="0"/>
                <a:t> שלנו</a:t>
              </a:r>
              <a:r>
                <a:rPr lang="en-US" altLang="he-IL" sz="1500" dirty="0">
                  <a:solidFill>
                    <a:schemeClr val="bg1"/>
                  </a:solidFill>
                  <a:hlinkClick r:id="rId6"/>
                </a:rPr>
                <a:t>box.mai.org.il</a:t>
              </a:r>
              <a:r>
                <a:rPr lang="en-US" altLang="he-IL" sz="1500" dirty="0">
                  <a:solidFill>
                    <a:schemeClr val="bg1"/>
                  </a:solidFill>
                </a:rPr>
                <a:t>  </a:t>
              </a:r>
              <a:r>
                <a:rPr lang="he-IL" altLang="he-IL" sz="1500" dirty="0">
                  <a:solidFill>
                    <a:schemeClr val="bg1"/>
                  </a:solidFill>
                </a:rPr>
                <a:t> </a:t>
              </a:r>
              <a:r>
                <a:rPr lang="he-IL" altLang="he-IL" sz="1500" dirty="0"/>
                <a:t>ובואו ללמוד איך ממחזרים מוצרי חשמל.</a:t>
              </a:r>
              <a:endParaRPr lang="en-US" altLang="en-US" sz="1500" dirty="0">
                <a:latin typeface="Heebo" pitchFamily="2" charset="-79"/>
              </a:endParaRPr>
            </a:p>
          </p:txBody>
        </p:sp>
      </p:grpSp>
      <p:sp>
        <p:nvSpPr>
          <p:cNvPr id="22" name="Freeform 21">
            <a:extLst>
              <a:ext uri="{FF2B5EF4-FFF2-40B4-BE49-F238E27FC236}">
                <a16:creationId xmlns:a16="http://schemas.microsoft.com/office/drawing/2014/main" id="{659A04E8-9625-7249-8CD4-FC1142B91B1F}"/>
              </a:ext>
            </a:extLst>
          </p:cNvPr>
          <p:cNvSpPr/>
          <p:nvPr/>
        </p:nvSpPr>
        <p:spPr>
          <a:xfrm>
            <a:off x="3059832" y="669706"/>
            <a:ext cx="6192118" cy="311369"/>
          </a:xfrm>
          <a:custGeom>
            <a:avLst/>
            <a:gdLst>
              <a:gd name="connsiteX0" fmla="*/ 4836160 w 4836160"/>
              <a:gd name="connsiteY0" fmla="*/ 142240 h 142240"/>
              <a:gd name="connsiteX1" fmla="*/ 558800 w 4836160"/>
              <a:gd name="connsiteY1" fmla="*/ 142240 h 142240"/>
              <a:gd name="connsiteX2" fmla="*/ 457200 w 4836160"/>
              <a:gd name="connsiteY2" fmla="*/ 0 h 142240"/>
              <a:gd name="connsiteX3" fmla="*/ 0 w 4836160"/>
              <a:gd name="connsiteY3" fmla="*/ 0 h 14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6160" h="142240">
                <a:moveTo>
                  <a:pt x="4836160" y="142240"/>
                </a:moveTo>
                <a:lnTo>
                  <a:pt x="558800" y="142240"/>
                </a:lnTo>
                <a:lnTo>
                  <a:pt x="457200" y="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8ABE40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he-IL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BD9D475-C4DD-B649-ACB1-B99EE1EBD302}"/>
              </a:ext>
            </a:extLst>
          </p:cNvPr>
          <p:cNvSpPr/>
          <p:nvPr/>
        </p:nvSpPr>
        <p:spPr>
          <a:xfrm>
            <a:off x="7528890" y="3789040"/>
            <a:ext cx="1291582" cy="1292742"/>
          </a:xfrm>
          <a:prstGeom prst="ellipse">
            <a:avLst/>
          </a:prstGeom>
          <a:noFill/>
          <a:ln>
            <a:solidFill>
              <a:srgbClr val="8ABE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he-IL"/>
          </a:p>
        </p:txBody>
      </p:sp>
      <p:sp>
        <p:nvSpPr>
          <p:cNvPr id="23" name="Chevron 22">
            <a:extLst>
              <a:ext uri="{FF2B5EF4-FFF2-40B4-BE49-F238E27FC236}">
                <a16:creationId xmlns:a16="http://schemas.microsoft.com/office/drawing/2014/main" id="{E59473DB-2FF0-DE4E-ADF4-9F89620224A8}"/>
              </a:ext>
            </a:extLst>
          </p:cNvPr>
          <p:cNvSpPr/>
          <p:nvPr/>
        </p:nvSpPr>
        <p:spPr>
          <a:xfrm rot="10800000">
            <a:off x="7700010" y="2052003"/>
            <a:ext cx="207963" cy="147638"/>
          </a:xfrm>
          <a:prstGeom prst="chevron">
            <a:avLst/>
          </a:prstGeom>
          <a:solidFill>
            <a:srgbClr val="86BE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Chevron 28">
            <a:extLst>
              <a:ext uri="{FF2B5EF4-FFF2-40B4-BE49-F238E27FC236}">
                <a16:creationId xmlns:a16="http://schemas.microsoft.com/office/drawing/2014/main" id="{AC887AC9-D5AB-0445-B650-A81BB83AC5DD}"/>
              </a:ext>
            </a:extLst>
          </p:cNvPr>
          <p:cNvSpPr/>
          <p:nvPr/>
        </p:nvSpPr>
        <p:spPr>
          <a:xfrm rot="10800000">
            <a:off x="5302403" y="2052003"/>
            <a:ext cx="207963" cy="147638"/>
          </a:xfrm>
          <a:prstGeom prst="chevron">
            <a:avLst/>
          </a:prstGeom>
          <a:solidFill>
            <a:srgbClr val="86BE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Chevron 30">
            <a:extLst>
              <a:ext uri="{FF2B5EF4-FFF2-40B4-BE49-F238E27FC236}">
                <a16:creationId xmlns:a16="http://schemas.microsoft.com/office/drawing/2014/main" id="{838A9A17-1683-B846-BB01-F04AA9E7706B}"/>
              </a:ext>
            </a:extLst>
          </p:cNvPr>
          <p:cNvSpPr/>
          <p:nvPr/>
        </p:nvSpPr>
        <p:spPr>
          <a:xfrm rot="10800000">
            <a:off x="2620163" y="2052003"/>
            <a:ext cx="207963" cy="147638"/>
          </a:xfrm>
          <a:prstGeom prst="chevron">
            <a:avLst/>
          </a:prstGeom>
          <a:solidFill>
            <a:srgbClr val="86BE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  <p:bldP spid="8" grpId="0"/>
      <p:bldP spid="28" grpId="0"/>
      <p:bldP spid="30" grpId="0"/>
      <p:bldP spid="25" grpId="0" animBg="1"/>
      <p:bldP spid="26" grpId="0"/>
      <p:bldP spid="20" grpId="0" animBg="1"/>
      <p:bldP spid="23" grpId="0" animBg="1"/>
      <p:bldP spid="29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>
            <a:extLst>
              <a:ext uri="{FF2B5EF4-FFF2-40B4-BE49-F238E27FC236}">
                <a16:creationId xmlns:a16="http://schemas.microsoft.com/office/drawing/2014/main" id="{0AAE29C5-1C77-6F4B-25CA-570C937660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97226"/>
            <a:ext cx="7717498" cy="43612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כותרת 1">
            <a:extLst>
              <a:ext uri="{FF2B5EF4-FFF2-40B4-BE49-F238E27FC236}">
                <a16:creationId xmlns:a16="http://schemas.microsoft.com/office/drawing/2014/main" id="{E8CAD85D-F8DA-694B-B05D-559F5EDBC299}"/>
              </a:ext>
            </a:extLst>
          </p:cNvPr>
          <p:cNvSpPr txBox="1">
            <a:spLocks/>
          </p:cNvSpPr>
          <p:nvPr/>
        </p:nvSpPr>
        <p:spPr bwMode="auto">
          <a:xfrm>
            <a:off x="490654" y="494396"/>
            <a:ext cx="87849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he-IL" altLang="en-US" sz="33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מפעל </a:t>
            </a:r>
            <a:r>
              <a:rPr lang="he-IL" altLang="en-US" sz="3300" spc="-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מ.א.י</a:t>
            </a:r>
            <a:r>
              <a:rPr lang="he-IL" altLang="en-US" sz="33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מגיע ל </a:t>
            </a:r>
            <a:r>
              <a:rPr lang="he-IL" altLang="en-US" sz="2000" spc="-100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(כאן יש לכתוב את המקום אליו יגיע </a:t>
            </a:r>
            <a:r>
              <a:rPr lang="he-IL" altLang="en-US" sz="2000" spc="-100" dirty="0" err="1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הפקטורי</a:t>
            </a:r>
            <a:r>
              <a:rPr lang="he-IL" altLang="en-US" sz="2000" spc="-100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ברשות המקומית)</a:t>
            </a: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659A04E8-9625-7249-8CD4-FC1142B91B1F}"/>
              </a:ext>
            </a:extLst>
          </p:cNvPr>
          <p:cNvSpPr/>
          <p:nvPr/>
        </p:nvSpPr>
        <p:spPr>
          <a:xfrm>
            <a:off x="1331640" y="688756"/>
            <a:ext cx="7920310" cy="323165"/>
          </a:xfrm>
          <a:custGeom>
            <a:avLst/>
            <a:gdLst>
              <a:gd name="connsiteX0" fmla="*/ 4836160 w 4836160"/>
              <a:gd name="connsiteY0" fmla="*/ 142240 h 142240"/>
              <a:gd name="connsiteX1" fmla="*/ 558800 w 4836160"/>
              <a:gd name="connsiteY1" fmla="*/ 142240 h 142240"/>
              <a:gd name="connsiteX2" fmla="*/ 457200 w 4836160"/>
              <a:gd name="connsiteY2" fmla="*/ 0 h 142240"/>
              <a:gd name="connsiteX3" fmla="*/ 0 w 4836160"/>
              <a:gd name="connsiteY3" fmla="*/ 0 h 14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6160" h="142240">
                <a:moveTo>
                  <a:pt x="4836160" y="142240"/>
                </a:moveTo>
                <a:lnTo>
                  <a:pt x="558800" y="142240"/>
                </a:lnTo>
                <a:lnTo>
                  <a:pt x="457200" y="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8ABE40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he-IL"/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1AE6DE4-240F-C63C-0E3F-6B6922BC7CB9}"/>
              </a:ext>
            </a:extLst>
          </p:cNvPr>
          <p:cNvSpPr txBox="1"/>
          <p:nvPr/>
        </p:nvSpPr>
        <p:spPr>
          <a:xfrm>
            <a:off x="2402597" y="4630237"/>
            <a:ext cx="2880320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כאן יש להשתיל את תמונת הפתיחה של </a:t>
            </a:r>
            <a:r>
              <a:rPr lang="he-IL" dirty="0" err="1"/>
              <a:t>סירטון</a:t>
            </a:r>
            <a:r>
              <a:rPr lang="he-IL" dirty="0"/>
              <a:t> הרשות </a:t>
            </a:r>
            <a:r>
              <a:rPr lang="he-IL" dirty="0" err="1"/>
              <a:t>שלכן.ם</a:t>
            </a:r>
            <a:r>
              <a:rPr lang="he-IL" dirty="0"/>
              <a:t>.</a:t>
            </a:r>
            <a:endParaRPr lang="en-US" dirty="0"/>
          </a:p>
          <a:p>
            <a:pPr algn="ctr"/>
            <a:r>
              <a:rPr lang="he-IL" dirty="0"/>
              <a:t>לאחר מכן,</a:t>
            </a:r>
          </a:p>
          <a:p>
            <a:pPr algn="ctr"/>
            <a:r>
              <a:rPr lang="he-IL" dirty="0"/>
              <a:t> יש ליצור קישור </a:t>
            </a:r>
            <a:r>
              <a:rPr lang="he-IL" dirty="0" err="1"/>
              <a:t>לסירטון</a:t>
            </a:r>
            <a:r>
              <a:rPr lang="he-IL" dirty="0"/>
              <a:t> שנמצא בעמוד </a:t>
            </a:r>
            <a:r>
              <a:rPr lang="he-IL" dirty="0" err="1"/>
              <a:t>היוטיוב</a:t>
            </a:r>
            <a:r>
              <a:rPr lang="he-IL"/>
              <a:t> שלנו. 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21686865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Custom 3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982C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9923</TotalTime>
  <Words>284</Words>
  <Application>Microsoft Office PowerPoint</Application>
  <PresentationFormat>‫הצגה על המסך (4:3)</PresentationFormat>
  <Paragraphs>55</Paragraphs>
  <Slides>10</Slides>
  <Notes>3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4" baseType="lpstr">
      <vt:lpstr>Arial</vt:lpstr>
      <vt:lpstr>Calibri</vt:lpstr>
      <vt:lpstr>Heebo</vt:lpstr>
      <vt:lpstr>ערכת נושא Office</vt:lpstr>
      <vt:lpstr>מצגת של PowerPoint‏</vt:lpstr>
      <vt:lpstr>כל מיחזור מתחיל בסיפור</vt:lpstr>
      <vt:lpstr>מצגת של PowerPoint‏</vt:lpstr>
      <vt:lpstr>בעיית הפסולת האלקטרונית – מסלול הפסולת הרגיל</vt:lpstr>
      <vt:lpstr>כתבה על פעילות תאגיד מ.א.י</vt:lpstr>
      <vt:lpstr>מצגת של PowerPoint‏</vt:lpstr>
      <vt:lpstr>מיחזור פסולת אלקטרונית</vt:lpstr>
      <vt:lpstr>מצגת של PowerPoint‏</vt:lpstr>
      <vt:lpstr>מצגת של PowerPoint‏</vt:lpstr>
      <vt:lpstr>תרומה לסביבה ולקהילה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לוגו מאי :  חללית מ.א.י - מיחזור אלקטרוניקה ישראל חללית לשיגור - פסולת אלקטרונית למיחזור. [תמונת הדמיה של החללית מורכבת]</dc:title>
  <dc:creator>אברהם</dc:creator>
  <cp:lastModifiedBy>Navi Cohen</cp:lastModifiedBy>
  <cp:revision>221</cp:revision>
  <dcterms:created xsi:type="dcterms:W3CDTF">2018-04-22T08:21:18Z</dcterms:created>
  <dcterms:modified xsi:type="dcterms:W3CDTF">2022-06-21T10:38:28Z</dcterms:modified>
</cp:coreProperties>
</file>